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2"/>
  </p:notesMasterIdLst>
  <p:sldIdLst>
    <p:sldId id="263" r:id="rId2"/>
    <p:sldId id="258" r:id="rId3"/>
    <p:sldId id="259" r:id="rId4"/>
    <p:sldId id="268" r:id="rId5"/>
    <p:sldId id="273" r:id="rId6"/>
    <p:sldId id="257" r:id="rId7"/>
    <p:sldId id="267" r:id="rId8"/>
    <p:sldId id="269" r:id="rId9"/>
    <p:sldId id="270" r:id="rId10"/>
    <p:sldId id="274" r:id="rId11"/>
    <p:sldId id="266" r:id="rId12"/>
    <p:sldId id="275" r:id="rId13"/>
    <p:sldId id="271" r:id="rId14"/>
    <p:sldId id="276" r:id="rId15"/>
    <p:sldId id="277" r:id="rId16"/>
    <p:sldId id="278" r:id="rId17"/>
    <p:sldId id="301" r:id="rId18"/>
    <p:sldId id="282" r:id="rId19"/>
    <p:sldId id="302" r:id="rId20"/>
    <p:sldId id="279" r:id="rId21"/>
    <p:sldId id="280" r:id="rId22"/>
    <p:sldId id="281" r:id="rId23"/>
    <p:sldId id="283" r:id="rId24"/>
    <p:sldId id="287" r:id="rId25"/>
    <p:sldId id="286" r:id="rId26"/>
    <p:sldId id="284" r:id="rId27"/>
    <p:sldId id="288" r:id="rId28"/>
    <p:sldId id="289" r:id="rId29"/>
    <p:sldId id="294" r:id="rId30"/>
    <p:sldId id="290" r:id="rId31"/>
    <p:sldId id="291" r:id="rId32"/>
    <p:sldId id="292" r:id="rId33"/>
    <p:sldId id="293" r:id="rId34"/>
    <p:sldId id="295" r:id="rId35"/>
    <p:sldId id="296" r:id="rId36"/>
    <p:sldId id="297" r:id="rId37"/>
    <p:sldId id="298" r:id="rId38"/>
    <p:sldId id="300" r:id="rId39"/>
    <p:sldId id="299" r:id="rId40"/>
    <p:sldId id="261" r:id="rId41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ＭＳ Ｐゴシック" panose="020B0600070205080204" pitchFamily="34" charset="-128"/>
      <p:regular r:id="rId47"/>
    </p:embeddedFont>
    <p:embeddedFont>
      <p:font typeface="Tmon몬소리 Black" panose="020B0600000101010101" charset="-127"/>
      <p:bold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ADB"/>
    <a:srgbClr val="ED7D31"/>
    <a:srgbClr val="041A3E"/>
    <a:srgbClr val="80BD01"/>
    <a:srgbClr val="A9D18E"/>
    <a:srgbClr val="79CCED"/>
    <a:srgbClr val="FF3F33"/>
    <a:srgbClr val="F38A00"/>
    <a:srgbClr val="5B9BD5"/>
    <a:srgbClr val="013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5" autoAdjust="0"/>
    <p:restoredTop sz="95706" autoAdjust="0"/>
  </p:normalViewPr>
  <p:slideViewPr>
    <p:cSldViewPr snapToGrid="0">
      <p:cViewPr varScale="1">
        <p:scale>
          <a:sx n="75" d="100"/>
          <a:sy n="75" d="100"/>
        </p:scale>
        <p:origin x="-72" y="-34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972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1B36C3-F0F7-404F-813F-77FD35F2DCE1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0A50EDD-55B2-464C-9DA4-C98F667310FC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전처리 및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err="1" smtClean="0">
              <a:latin typeface="+mn-ea"/>
              <a:ea typeface="+mn-ea"/>
            </a:rPr>
            <a:t>불용어</a:t>
          </a:r>
          <a:r>
            <a:rPr lang="ko-KR" altLang="en-US" sz="900" dirty="0" smtClean="0">
              <a:latin typeface="+mn-ea"/>
              <a:ea typeface="+mn-ea"/>
            </a:rPr>
            <a:t> 처리</a:t>
          </a:r>
          <a:endParaRPr lang="ko-KR" altLang="en-US" sz="900" dirty="0">
            <a:latin typeface="+mn-ea"/>
            <a:ea typeface="+mn-ea"/>
          </a:endParaRPr>
        </a:p>
      </dgm:t>
    </dgm:pt>
    <dgm:pt modelId="{E47B270D-E537-4208-A0B6-2FD36EB8FACB}" type="parTrans" cxnId="{DCDA650B-19FC-4254-BB7D-BD1EB2520A17}">
      <dgm:prSet/>
      <dgm:spPr/>
      <dgm:t>
        <a:bodyPr/>
        <a:lstStyle/>
        <a:p>
          <a:pPr latinLnBrk="1"/>
          <a:endParaRPr lang="ko-KR" altLang="en-US"/>
        </a:p>
      </dgm:t>
    </dgm:pt>
    <dgm:pt modelId="{E3C3C7C8-FD65-45C2-849E-A87174558FF1}" type="sibTrans" cxnId="{DCDA650B-19FC-4254-BB7D-BD1EB2520A17}">
      <dgm:prSet/>
      <dgm:spPr/>
      <dgm:t>
        <a:bodyPr/>
        <a:lstStyle/>
        <a:p>
          <a:pPr latinLnBrk="1"/>
          <a:endParaRPr lang="ko-KR" altLang="en-US"/>
        </a:p>
      </dgm:t>
    </dgm:pt>
    <dgm:pt modelId="{2FE36F84-A74F-45F1-A849-15B46AEFBFFB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단어 빈도수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카운트</a:t>
          </a:r>
          <a:endParaRPr lang="ko-KR" altLang="en-US" sz="900" dirty="0">
            <a:latin typeface="+mn-ea"/>
            <a:ea typeface="+mn-ea"/>
          </a:endParaRPr>
        </a:p>
      </dgm:t>
    </dgm:pt>
    <dgm:pt modelId="{0F2D2F6A-009D-4D76-AB86-D82BA5D87999}" type="parTrans" cxnId="{BA909A0F-30AB-412B-B53A-131353BEC2DD}">
      <dgm:prSet/>
      <dgm:spPr/>
      <dgm:t>
        <a:bodyPr/>
        <a:lstStyle/>
        <a:p>
          <a:pPr latinLnBrk="1"/>
          <a:endParaRPr lang="ko-KR" altLang="en-US"/>
        </a:p>
      </dgm:t>
    </dgm:pt>
    <dgm:pt modelId="{0D51931B-3738-4CCB-B320-43450D677DA7}" type="sibTrans" cxnId="{BA909A0F-30AB-412B-B53A-131353BEC2DD}">
      <dgm:prSet/>
      <dgm:spPr/>
      <dgm:t>
        <a:bodyPr/>
        <a:lstStyle/>
        <a:p>
          <a:pPr latinLnBrk="1"/>
          <a:endParaRPr lang="ko-KR" altLang="en-US"/>
        </a:p>
      </dgm:t>
    </dgm:pt>
    <dgm:pt modelId="{3E08D76E-DD43-436B-A1E0-8466ED8D3AEE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빈도수 상위 </a:t>
          </a:r>
          <a:r>
            <a:rPr lang="en-US" altLang="ko-KR" sz="900" dirty="0" smtClean="0">
              <a:latin typeface="+mn-ea"/>
              <a:ea typeface="+mn-ea"/>
            </a:rPr>
            <a:t>100</a:t>
          </a:r>
          <a:r>
            <a:rPr lang="ko-KR" altLang="en-US" sz="900" dirty="0" smtClean="0">
              <a:latin typeface="+mn-ea"/>
              <a:ea typeface="+mn-ea"/>
            </a:rPr>
            <a:t>위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단어 추출</a:t>
          </a:r>
          <a:endParaRPr lang="ko-KR" altLang="en-US" sz="900" dirty="0">
            <a:latin typeface="+mn-ea"/>
            <a:ea typeface="+mn-ea"/>
          </a:endParaRPr>
        </a:p>
      </dgm:t>
    </dgm:pt>
    <dgm:pt modelId="{0AB27FE6-7615-4E1F-861F-D468F4889EC4}" type="parTrans" cxnId="{6B1D79E1-6064-4CE6-9D6F-DE26363E07B3}">
      <dgm:prSet/>
      <dgm:spPr/>
      <dgm:t>
        <a:bodyPr/>
        <a:lstStyle/>
        <a:p>
          <a:pPr latinLnBrk="1"/>
          <a:endParaRPr lang="ko-KR" altLang="en-US"/>
        </a:p>
      </dgm:t>
    </dgm:pt>
    <dgm:pt modelId="{21454F64-4CE0-438F-B93D-407C4CECDCEF}" type="sibTrans" cxnId="{6B1D79E1-6064-4CE6-9D6F-DE26363E07B3}">
      <dgm:prSet/>
      <dgm:spPr/>
      <dgm:t>
        <a:bodyPr/>
        <a:lstStyle/>
        <a:p>
          <a:pPr latinLnBrk="1"/>
          <a:endParaRPr lang="ko-KR" altLang="en-US"/>
        </a:p>
      </dgm:t>
    </dgm:pt>
    <dgm:pt modelId="{C072467A-49D4-4497-9831-E8CD25C33C4E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해설문장 당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 상위</a:t>
          </a:r>
          <a:r>
            <a:rPr lang="en-US" altLang="ko-KR" sz="900" dirty="0" smtClean="0">
              <a:latin typeface="+mn-ea"/>
              <a:ea typeface="+mn-ea"/>
            </a:rPr>
            <a:t>100</a:t>
          </a:r>
          <a:r>
            <a:rPr lang="ko-KR" altLang="en-US" sz="900" dirty="0" smtClean="0">
              <a:latin typeface="+mn-ea"/>
              <a:ea typeface="+mn-ea"/>
            </a:rPr>
            <a:t>위 단어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포함 개수 카운트 </a:t>
          </a:r>
          <a:endParaRPr lang="ko-KR" altLang="en-US" sz="900" dirty="0">
            <a:latin typeface="+mn-ea"/>
            <a:ea typeface="+mn-ea"/>
          </a:endParaRPr>
        </a:p>
      </dgm:t>
    </dgm:pt>
    <dgm:pt modelId="{3DF783AA-6BDB-4403-B203-A419B6B725B2}" type="parTrans" cxnId="{58F120E4-4116-4F13-9D1E-24417150BF9B}">
      <dgm:prSet/>
      <dgm:spPr/>
      <dgm:t>
        <a:bodyPr/>
        <a:lstStyle/>
        <a:p>
          <a:pPr latinLnBrk="1"/>
          <a:endParaRPr lang="ko-KR" altLang="en-US"/>
        </a:p>
      </dgm:t>
    </dgm:pt>
    <dgm:pt modelId="{A980A96D-884B-4D60-BEF5-D4E5D0D555F6}" type="sibTrans" cxnId="{58F120E4-4116-4F13-9D1E-24417150BF9B}">
      <dgm:prSet/>
      <dgm:spPr/>
      <dgm:t>
        <a:bodyPr/>
        <a:lstStyle/>
        <a:p>
          <a:pPr latinLnBrk="1"/>
          <a:endParaRPr lang="ko-KR" altLang="en-US"/>
        </a:p>
      </dgm:t>
    </dgm:pt>
    <dgm:pt modelId="{A4657A7C-06A1-4574-9EA1-F38B5692AEA1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상위 </a:t>
          </a:r>
          <a:r>
            <a:rPr lang="en-US" altLang="ko-KR" sz="900" dirty="0" smtClean="0">
              <a:latin typeface="+mn-ea"/>
              <a:ea typeface="+mn-ea"/>
            </a:rPr>
            <a:t>100</a:t>
          </a:r>
          <a:r>
            <a:rPr lang="ko-KR" altLang="en-US" sz="900" dirty="0" smtClean="0">
              <a:latin typeface="+mn-ea"/>
              <a:ea typeface="+mn-ea"/>
            </a:rPr>
            <a:t>위 단어 포함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개수기준으로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문장 랭킹화</a:t>
          </a:r>
          <a:endParaRPr lang="ko-KR" altLang="en-US" sz="900" dirty="0">
            <a:latin typeface="+mn-ea"/>
            <a:ea typeface="+mn-ea"/>
          </a:endParaRPr>
        </a:p>
      </dgm:t>
    </dgm:pt>
    <dgm:pt modelId="{0366D3D9-1AF9-4B69-BA2F-315A5D127D8A}" type="parTrans" cxnId="{65D155F9-1446-4B4B-BE09-71D2778E4AFE}">
      <dgm:prSet/>
      <dgm:spPr/>
      <dgm:t>
        <a:bodyPr/>
        <a:lstStyle/>
        <a:p>
          <a:pPr latinLnBrk="1"/>
          <a:endParaRPr lang="ko-KR" altLang="en-US"/>
        </a:p>
      </dgm:t>
    </dgm:pt>
    <dgm:pt modelId="{2A4E895F-BBBA-46AD-82FE-489451FAE148}" type="sibTrans" cxnId="{65D155F9-1446-4B4B-BE09-71D2778E4AFE}">
      <dgm:prSet/>
      <dgm:spPr/>
      <dgm:t>
        <a:bodyPr/>
        <a:lstStyle/>
        <a:p>
          <a:pPr latinLnBrk="1"/>
          <a:endParaRPr lang="ko-KR" altLang="en-US"/>
        </a:p>
      </dgm:t>
    </dgm:pt>
    <dgm:pt modelId="{FD2CC5CB-4019-4770-8742-504974A1EF20}">
      <dgm:prSet phldrT="[텍스트]" custT="1"/>
      <dgm:spPr/>
      <dgm:t>
        <a:bodyPr/>
        <a:lstStyle/>
        <a:p>
          <a:pPr latinLnBrk="1"/>
          <a:r>
            <a:rPr lang="en-US" altLang="ko-KR" sz="900" dirty="0" smtClean="0">
              <a:latin typeface="+mn-ea"/>
              <a:ea typeface="+mn-ea"/>
            </a:rPr>
            <a:t>1</a:t>
          </a:r>
          <a:r>
            <a:rPr lang="ko-KR" altLang="en-US" sz="900" dirty="0" smtClean="0">
              <a:latin typeface="+mn-ea"/>
              <a:ea typeface="+mn-ea"/>
            </a:rPr>
            <a:t>차 사용 가능한 문장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추출</a:t>
          </a:r>
          <a:endParaRPr lang="ko-KR" altLang="en-US" sz="900" dirty="0">
            <a:latin typeface="+mn-ea"/>
            <a:ea typeface="+mn-ea"/>
          </a:endParaRPr>
        </a:p>
      </dgm:t>
    </dgm:pt>
    <dgm:pt modelId="{C1752969-FDA9-484B-BFC9-C3E66A6CB7A8}" type="parTrans" cxnId="{3D2C8198-22AF-4C14-9B02-D36A07EB4ACD}">
      <dgm:prSet/>
      <dgm:spPr/>
      <dgm:t>
        <a:bodyPr/>
        <a:lstStyle/>
        <a:p>
          <a:pPr latinLnBrk="1"/>
          <a:endParaRPr lang="ko-KR" altLang="en-US"/>
        </a:p>
      </dgm:t>
    </dgm:pt>
    <dgm:pt modelId="{22CC53EB-5AB8-4FD2-949C-3EA7C2908B4E}" type="sibTrans" cxnId="{3D2C8198-22AF-4C14-9B02-D36A07EB4ACD}">
      <dgm:prSet/>
      <dgm:spPr/>
      <dgm:t>
        <a:bodyPr/>
        <a:lstStyle/>
        <a:p>
          <a:pPr latinLnBrk="1"/>
          <a:endParaRPr lang="ko-KR" altLang="en-US"/>
        </a:p>
      </dgm:t>
    </dgm:pt>
    <dgm:pt modelId="{18013B78-2726-4ADE-A921-6BBA6C4E7872}">
      <dgm:prSet phldrT="[텍스트]" custT="1"/>
      <dgm:spPr/>
      <dgm:t>
        <a:bodyPr/>
        <a:lstStyle/>
        <a:p>
          <a:pPr latinLnBrk="1"/>
          <a:r>
            <a:rPr lang="en-US" altLang="ko-KR" sz="900" dirty="0" smtClean="0">
              <a:latin typeface="+mn-ea"/>
              <a:ea typeface="+mn-ea"/>
            </a:rPr>
            <a:t>AI</a:t>
          </a:r>
          <a:r>
            <a:rPr lang="ko-KR" altLang="en-US" sz="900" dirty="0" smtClean="0">
              <a:latin typeface="+mn-ea"/>
              <a:ea typeface="+mn-ea"/>
            </a:rPr>
            <a:t>월드컵 해설에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사용 가능한 문장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특징 분석</a:t>
          </a:r>
          <a:endParaRPr lang="ko-KR" altLang="en-US" sz="900" dirty="0">
            <a:latin typeface="+mn-ea"/>
            <a:ea typeface="+mn-ea"/>
          </a:endParaRPr>
        </a:p>
      </dgm:t>
    </dgm:pt>
    <dgm:pt modelId="{7726608F-A747-4806-8152-86D26F2A8473}" type="parTrans" cxnId="{9B31850A-558A-4EA0-BD10-8C5FFF75F86F}">
      <dgm:prSet/>
      <dgm:spPr/>
      <dgm:t>
        <a:bodyPr/>
        <a:lstStyle/>
        <a:p>
          <a:pPr latinLnBrk="1"/>
          <a:endParaRPr lang="ko-KR" altLang="en-US"/>
        </a:p>
      </dgm:t>
    </dgm:pt>
    <dgm:pt modelId="{F201971A-4B78-4961-BAFD-AC266AC88531}" type="sibTrans" cxnId="{9B31850A-558A-4EA0-BD10-8C5FFF75F86F}">
      <dgm:prSet/>
      <dgm:spPr/>
      <dgm:t>
        <a:bodyPr/>
        <a:lstStyle/>
        <a:p>
          <a:pPr latinLnBrk="1"/>
          <a:endParaRPr lang="ko-KR" altLang="en-US"/>
        </a:p>
      </dgm:t>
    </dgm:pt>
    <dgm:pt modelId="{17C85AED-3D5F-4256-AD28-7F82BD31A6C0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특징을 기준으로 문장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정리</a:t>
          </a:r>
          <a:r>
            <a:rPr lang="en-US" altLang="ko-KR" sz="900" dirty="0" smtClean="0">
              <a:latin typeface="+mn-ea"/>
              <a:ea typeface="+mn-ea"/>
            </a:rPr>
            <a:t>(</a:t>
          </a:r>
          <a:r>
            <a:rPr lang="ko-KR" altLang="en-US" sz="900" dirty="0" smtClean="0">
              <a:latin typeface="+mn-ea"/>
              <a:ea typeface="+mn-ea"/>
            </a:rPr>
            <a:t>랭킹 갱신</a:t>
          </a:r>
          <a:r>
            <a:rPr lang="en-US" altLang="ko-KR" sz="900" dirty="0" smtClean="0">
              <a:latin typeface="+mn-ea"/>
              <a:ea typeface="+mn-ea"/>
            </a:rPr>
            <a:t>)</a:t>
          </a:r>
          <a:endParaRPr lang="ko-KR" altLang="en-US" sz="900" dirty="0">
            <a:latin typeface="+mn-ea"/>
            <a:ea typeface="+mn-ea"/>
          </a:endParaRPr>
        </a:p>
      </dgm:t>
    </dgm:pt>
    <dgm:pt modelId="{8A081C7E-675C-40E6-84F1-ABC3C9CC8292}" type="parTrans" cxnId="{11F5AD90-ED12-4035-B6A2-53EE0E5C0CC0}">
      <dgm:prSet/>
      <dgm:spPr/>
      <dgm:t>
        <a:bodyPr/>
        <a:lstStyle/>
        <a:p>
          <a:pPr latinLnBrk="1"/>
          <a:endParaRPr lang="ko-KR" altLang="en-US"/>
        </a:p>
      </dgm:t>
    </dgm:pt>
    <dgm:pt modelId="{87A30DA4-9BB6-4B21-ADE4-5AE5323ECD99}" type="sibTrans" cxnId="{11F5AD90-ED12-4035-B6A2-53EE0E5C0CC0}">
      <dgm:prSet/>
      <dgm:spPr/>
      <dgm:t>
        <a:bodyPr/>
        <a:lstStyle/>
        <a:p>
          <a:pPr latinLnBrk="1"/>
          <a:endParaRPr lang="ko-KR" altLang="en-US"/>
        </a:p>
      </dgm:t>
    </dgm:pt>
    <dgm:pt modelId="{02F673C9-3119-4361-AC02-EF4E7FA4D26F}">
      <dgm:prSet phldrT="[텍스트]" custT="1"/>
      <dgm:spPr/>
      <dgm:t>
        <a:bodyPr/>
        <a:lstStyle/>
        <a:p>
          <a:pPr latinLnBrk="1"/>
          <a:r>
            <a:rPr lang="ko-KR" altLang="en-US" sz="900" dirty="0" smtClean="0">
              <a:latin typeface="+mn-ea"/>
              <a:ea typeface="+mn-ea"/>
            </a:rPr>
            <a:t>최종 사용 가능한 문장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상황 별로 추출 </a:t>
          </a:r>
          <a:r>
            <a:rPr lang="en-US" altLang="ko-KR" sz="900" dirty="0" smtClean="0">
              <a:latin typeface="+mn-ea"/>
              <a:ea typeface="+mn-ea"/>
            </a:rPr>
            <a:t>, </a:t>
          </a: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추출한 문장 템플릿 </a:t>
          </a:r>
          <a:endParaRPr lang="en-US" altLang="ko-KR" sz="900" dirty="0" smtClean="0">
            <a:latin typeface="+mn-ea"/>
            <a:ea typeface="+mn-ea"/>
          </a:endParaRPr>
        </a:p>
        <a:p>
          <a:pPr latinLnBrk="1"/>
          <a:r>
            <a:rPr lang="ko-KR" altLang="en-US" sz="900" dirty="0" smtClean="0">
              <a:latin typeface="+mn-ea"/>
              <a:ea typeface="+mn-ea"/>
            </a:rPr>
            <a:t>형태로 가공 </a:t>
          </a:r>
          <a:endParaRPr lang="ko-KR" altLang="en-US" sz="900" dirty="0">
            <a:latin typeface="+mn-ea"/>
            <a:ea typeface="+mn-ea"/>
          </a:endParaRPr>
        </a:p>
      </dgm:t>
    </dgm:pt>
    <dgm:pt modelId="{6FA59567-A426-4576-9C25-AB3D4115102A}" type="parTrans" cxnId="{5D7A0808-F1BE-437B-B4B0-FB568B92B048}">
      <dgm:prSet/>
      <dgm:spPr/>
      <dgm:t>
        <a:bodyPr/>
        <a:lstStyle/>
        <a:p>
          <a:pPr latinLnBrk="1"/>
          <a:endParaRPr lang="ko-KR" altLang="en-US"/>
        </a:p>
      </dgm:t>
    </dgm:pt>
    <dgm:pt modelId="{87B7754E-C9A5-4325-A061-2F258A1F3D41}" type="sibTrans" cxnId="{5D7A0808-F1BE-437B-B4B0-FB568B92B048}">
      <dgm:prSet/>
      <dgm:spPr/>
      <dgm:t>
        <a:bodyPr/>
        <a:lstStyle/>
        <a:p>
          <a:pPr latinLnBrk="1"/>
          <a:endParaRPr lang="ko-KR" altLang="en-US"/>
        </a:p>
      </dgm:t>
    </dgm:pt>
    <dgm:pt modelId="{7B5647B4-9923-4A80-8BB4-10009BFF1426}" type="pres">
      <dgm:prSet presAssocID="{4A1B36C3-F0F7-404F-813F-77FD35F2DCE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758D2D-B8F3-475B-933C-601A49CDD863}" type="pres">
      <dgm:prSet presAssocID="{B0A50EDD-55B2-464C-9DA4-C98F667310FC}" presName="compNode" presStyleCnt="0"/>
      <dgm:spPr/>
    </dgm:pt>
    <dgm:pt modelId="{11F86120-34B2-4F9A-ABCC-640B775F5D48}" type="pres">
      <dgm:prSet presAssocID="{B0A50EDD-55B2-464C-9DA4-C98F667310FC}" presName="dummyConnPt" presStyleCnt="0"/>
      <dgm:spPr/>
    </dgm:pt>
    <dgm:pt modelId="{057ECC2B-830B-4E07-8377-14171BDC6EFA}" type="pres">
      <dgm:prSet presAssocID="{B0A50EDD-55B2-464C-9DA4-C98F667310FC}" presName="node" presStyleLbl="node1" presStyleIdx="0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DA14E3-6111-40AF-8003-98AC1A5DFA8A}" type="pres">
      <dgm:prSet presAssocID="{E3C3C7C8-FD65-45C2-849E-A87174558FF1}" presName="sibTrans" presStyleLbl="bgSibTrans2D1" presStyleIdx="0" presStyleCnt="8" custLinFactNeighborX="37402" custLinFactNeighborY="9156"/>
      <dgm:spPr/>
      <dgm:t>
        <a:bodyPr/>
        <a:lstStyle/>
        <a:p>
          <a:pPr latinLnBrk="1"/>
          <a:endParaRPr lang="ko-KR" altLang="en-US"/>
        </a:p>
      </dgm:t>
    </dgm:pt>
    <dgm:pt modelId="{21DAAAB8-4383-4AB4-80F0-786005C95FD4}" type="pres">
      <dgm:prSet presAssocID="{2FE36F84-A74F-45F1-A849-15B46AEFBFFB}" presName="compNode" presStyleCnt="0"/>
      <dgm:spPr/>
    </dgm:pt>
    <dgm:pt modelId="{770BD999-AEE6-4DEA-A3C4-D520BB0189CD}" type="pres">
      <dgm:prSet presAssocID="{2FE36F84-A74F-45F1-A849-15B46AEFBFFB}" presName="dummyConnPt" presStyleCnt="0"/>
      <dgm:spPr/>
    </dgm:pt>
    <dgm:pt modelId="{C8548BA7-0DAC-46B7-BF3C-B813B4E20D9D}" type="pres">
      <dgm:prSet presAssocID="{2FE36F84-A74F-45F1-A849-15B46AEFBFFB}" presName="node" presStyleLbl="node1" presStyleIdx="1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94A830-B051-4529-B0BF-1C164EA139AF}" type="pres">
      <dgm:prSet presAssocID="{0D51931B-3738-4CCB-B320-43450D677DA7}" presName="sibTrans" presStyleLbl="bgSibTrans2D1" presStyleIdx="1" presStyleCnt="8" custLinFactNeighborX="37402" custLinFactNeighborY="-9157"/>
      <dgm:spPr/>
      <dgm:t>
        <a:bodyPr/>
        <a:lstStyle/>
        <a:p>
          <a:pPr latinLnBrk="1"/>
          <a:endParaRPr lang="ko-KR" altLang="en-US"/>
        </a:p>
      </dgm:t>
    </dgm:pt>
    <dgm:pt modelId="{6DDB249A-C2B3-4644-89F6-E3C2242BF773}" type="pres">
      <dgm:prSet presAssocID="{3E08D76E-DD43-436B-A1E0-8466ED8D3AEE}" presName="compNode" presStyleCnt="0"/>
      <dgm:spPr/>
    </dgm:pt>
    <dgm:pt modelId="{1532E9FF-E8C2-49A7-85D1-03680CF1DDEB}" type="pres">
      <dgm:prSet presAssocID="{3E08D76E-DD43-436B-A1E0-8466ED8D3AEE}" presName="dummyConnPt" presStyleCnt="0"/>
      <dgm:spPr/>
    </dgm:pt>
    <dgm:pt modelId="{A342A75C-05E1-446D-996C-FE3B56383ECB}" type="pres">
      <dgm:prSet presAssocID="{3E08D76E-DD43-436B-A1E0-8466ED8D3AEE}" presName="node" presStyleLbl="node1" presStyleIdx="2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A532EA-8D4F-4D62-8762-819D026AEF93}" type="pres">
      <dgm:prSet presAssocID="{21454F64-4CE0-438F-B93D-407C4CECDCEF}" presName="sibTrans" presStyleLbl="bgSibTrans2D1" presStyleIdx="2" presStyleCnt="8" custLinFactY="69390" custLinFactNeighborX="-1271" custLinFactNeighborY="100000"/>
      <dgm:spPr/>
      <dgm:t>
        <a:bodyPr/>
        <a:lstStyle/>
        <a:p>
          <a:pPr latinLnBrk="1"/>
          <a:endParaRPr lang="ko-KR" altLang="en-US"/>
        </a:p>
      </dgm:t>
    </dgm:pt>
    <dgm:pt modelId="{E1A3085F-5234-4ABA-B554-B0E5A07CA0F2}" type="pres">
      <dgm:prSet presAssocID="{C072467A-49D4-4497-9831-E8CD25C33C4E}" presName="compNode" presStyleCnt="0"/>
      <dgm:spPr/>
    </dgm:pt>
    <dgm:pt modelId="{E483CE50-0780-40BD-8A8C-D693AA495F4A}" type="pres">
      <dgm:prSet presAssocID="{C072467A-49D4-4497-9831-E8CD25C33C4E}" presName="dummyConnPt" presStyleCnt="0"/>
      <dgm:spPr/>
    </dgm:pt>
    <dgm:pt modelId="{D69CBF3F-9B7B-4A3A-A820-4E6E14BACD37}" type="pres">
      <dgm:prSet presAssocID="{C072467A-49D4-4497-9831-E8CD25C33C4E}" presName="node" presStyleLbl="node1" presStyleIdx="3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263393-E239-4729-8989-52EFF60D5A55}" type="pres">
      <dgm:prSet presAssocID="{A980A96D-884B-4D60-BEF5-D4E5D0D555F6}" presName="sibTrans" presStyleLbl="bgSibTrans2D1" presStyleIdx="3" presStyleCnt="8" custLinFactNeighborX="39661" custLinFactNeighborY="4578"/>
      <dgm:spPr/>
      <dgm:t>
        <a:bodyPr/>
        <a:lstStyle/>
        <a:p>
          <a:pPr latinLnBrk="1"/>
          <a:endParaRPr lang="ko-KR" altLang="en-US"/>
        </a:p>
      </dgm:t>
    </dgm:pt>
    <dgm:pt modelId="{CFD9D425-3546-4946-8A34-FF17FD9B8837}" type="pres">
      <dgm:prSet presAssocID="{A4657A7C-06A1-4574-9EA1-F38B5692AEA1}" presName="compNode" presStyleCnt="0"/>
      <dgm:spPr/>
    </dgm:pt>
    <dgm:pt modelId="{89EE8ADF-85DA-446D-8BBE-12CA52E9CBBB}" type="pres">
      <dgm:prSet presAssocID="{A4657A7C-06A1-4574-9EA1-F38B5692AEA1}" presName="dummyConnPt" presStyleCnt="0"/>
      <dgm:spPr/>
    </dgm:pt>
    <dgm:pt modelId="{0E71DA4A-BDA7-4E62-88F1-FD5DD591B322}" type="pres">
      <dgm:prSet presAssocID="{A4657A7C-06A1-4574-9EA1-F38B5692AEA1}" presName="node" presStyleLbl="node1" presStyleIdx="4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002ABB-7100-4E2A-8466-1446C6BC01D0}" type="pres">
      <dgm:prSet presAssocID="{2A4E895F-BBBA-46AD-82FE-489451FAE148}" presName="sibTrans" presStyleLbl="bgSibTrans2D1" presStyleIdx="4" presStyleCnt="8" custLinFactNeighborX="39661" custLinFactNeighborY="23162"/>
      <dgm:spPr/>
      <dgm:t>
        <a:bodyPr/>
        <a:lstStyle/>
        <a:p>
          <a:pPr latinLnBrk="1"/>
          <a:endParaRPr lang="ko-KR" altLang="en-US"/>
        </a:p>
      </dgm:t>
    </dgm:pt>
    <dgm:pt modelId="{1CD227C1-1C43-4F48-92A6-ECEEF6C5C982}" type="pres">
      <dgm:prSet presAssocID="{FD2CC5CB-4019-4770-8742-504974A1EF20}" presName="compNode" presStyleCnt="0"/>
      <dgm:spPr/>
    </dgm:pt>
    <dgm:pt modelId="{8D6A9485-0034-4318-9C98-726A893F6072}" type="pres">
      <dgm:prSet presAssocID="{FD2CC5CB-4019-4770-8742-504974A1EF20}" presName="dummyConnPt" presStyleCnt="0"/>
      <dgm:spPr/>
    </dgm:pt>
    <dgm:pt modelId="{A16701E1-4CDA-45D5-BDAE-4CF1189E839F}" type="pres">
      <dgm:prSet presAssocID="{FD2CC5CB-4019-4770-8742-504974A1EF20}" presName="node" presStyleLbl="node1" presStyleIdx="5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B6CAFE-B32C-4955-B6D9-5126ED3D7B1E}" type="pres">
      <dgm:prSet presAssocID="{22CC53EB-5AB8-4FD2-949C-3EA7C2908B4E}" presName="sibTrans" presStyleLbl="bgSibTrans2D1" presStyleIdx="5" presStyleCnt="8" custLinFactY="23610" custLinFactNeighborX="310" custLinFactNeighborY="100000"/>
      <dgm:spPr/>
      <dgm:t>
        <a:bodyPr/>
        <a:lstStyle/>
        <a:p>
          <a:pPr latinLnBrk="1"/>
          <a:endParaRPr lang="ko-KR" altLang="en-US"/>
        </a:p>
      </dgm:t>
    </dgm:pt>
    <dgm:pt modelId="{1DCDF659-FBB6-411E-8E44-E2FE67579CFD}" type="pres">
      <dgm:prSet presAssocID="{18013B78-2726-4ADE-A921-6BBA6C4E7872}" presName="compNode" presStyleCnt="0"/>
      <dgm:spPr/>
    </dgm:pt>
    <dgm:pt modelId="{0BA514B0-2E87-48B0-B5D2-1BBDCF84C9A0}" type="pres">
      <dgm:prSet presAssocID="{18013B78-2726-4ADE-A921-6BBA6C4E7872}" presName="dummyConnPt" presStyleCnt="0"/>
      <dgm:spPr/>
    </dgm:pt>
    <dgm:pt modelId="{E045DA65-7F1A-41D0-9186-CCC863A81C1B}" type="pres">
      <dgm:prSet presAssocID="{18013B78-2726-4ADE-A921-6BBA6C4E7872}" presName="node" presStyleLbl="node1" presStyleIdx="6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8D608C-528D-41B6-9A72-68456191FAF2}" type="pres">
      <dgm:prSet presAssocID="{F201971A-4B78-4961-BAFD-AC266AC88531}" presName="sibTrans" presStyleLbl="bgSibTrans2D1" presStyleIdx="6" presStyleCnt="8" custLinFactNeighborX="37563" custLinFactNeighborY="-18313"/>
      <dgm:spPr/>
      <dgm:t>
        <a:bodyPr/>
        <a:lstStyle/>
        <a:p>
          <a:pPr latinLnBrk="1"/>
          <a:endParaRPr lang="ko-KR" altLang="en-US"/>
        </a:p>
      </dgm:t>
    </dgm:pt>
    <dgm:pt modelId="{806CC569-94AC-4E84-9AC5-1E3E71859CAF}" type="pres">
      <dgm:prSet presAssocID="{17C85AED-3D5F-4256-AD28-7F82BD31A6C0}" presName="compNode" presStyleCnt="0"/>
      <dgm:spPr/>
    </dgm:pt>
    <dgm:pt modelId="{92EC6DAA-52C3-4E17-9D19-A3F2D715385F}" type="pres">
      <dgm:prSet presAssocID="{17C85AED-3D5F-4256-AD28-7F82BD31A6C0}" presName="dummyConnPt" presStyleCnt="0"/>
      <dgm:spPr/>
    </dgm:pt>
    <dgm:pt modelId="{9EDAE04F-CA74-4B78-AC22-C4DE5BF1DE05}" type="pres">
      <dgm:prSet presAssocID="{17C85AED-3D5F-4256-AD28-7F82BD31A6C0}" presName="node" presStyleLbl="node1" presStyleIdx="7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D67B2F-2237-4682-AD58-2EB8A3E0C9B3}" type="pres">
      <dgm:prSet presAssocID="{87A30DA4-9BB6-4B21-ADE4-5AE5323ECD99}" presName="sibTrans" presStyleLbl="bgSibTrans2D1" presStyleIdx="7" presStyleCnt="8" custLinFactNeighborX="39988"/>
      <dgm:spPr/>
      <dgm:t>
        <a:bodyPr/>
        <a:lstStyle/>
        <a:p>
          <a:pPr latinLnBrk="1"/>
          <a:endParaRPr lang="ko-KR" altLang="en-US"/>
        </a:p>
      </dgm:t>
    </dgm:pt>
    <dgm:pt modelId="{FFF46EE7-6AED-4C2E-80AB-B6A8716222A6}" type="pres">
      <dgm:prSet presAssocID="{02F673C9-3119-4361-AC02-EF4E7FA4D26F}" presName="compNode" presStyleCnt="0"/>
      <dgm:spPr/>
    </dgm:pt>
    <dgm:pt modelId="{D0BD8CE9-0CB8-4006-A3B2-9FFEA8E92E70}" type="pres">
      <dgm:prSet presAssocID="{02F673C9-3119-4361-AC02-EF4E7FA4D26F}" presName="dummyConnPt" presStyleCnt="0"/>
      <dgm:spPr/>
    </dgm:pt>
    <dgm:pt modelId="{7F12F32A-108B-4C39-92A4-92E2014B8C27}" type="pres">
      <dgm:prSet presAssocID="{02F673C9-3119-4361-AC02-EF4E7FA4D26F}" presName="node" presStyleLbl="node1" presStyleIdx="8" presStyleCnt="9" custScaleX="1464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1F5AD90-ED12-4035-B6A2-53EE0E5C0CC0}" srcId="{4A1B36C3-F0F7-404F-813F-77FD35F2DCE1}" destId="{17C85AED-3D5F-4256-AD28-7F82BD31A6C0}" srcOrd="7" destOrd="0" parTransId="{8A081C7E-675C-40E6-84F1-ABC3C9CC8292}" sibTransId="{87A30DA4-9BB6-4B21-ADE4-5AE5323ECD99}"/>
    <dgm:cxn modelId="{28DC042E-8B28-4F86-979D-654DC3C3657B}" type="presOf" srcId="{4A1B36C3-F0F7-404F-813F-77FD35F2DCE1}" destId="{7B5647B4-9923-4A80-8BB4-10009BFF1426}" srcOrd="0" destOrd="0" presId="urn:microsoft.com/office/officeart/2005/8/layout/bProcess4"/>
    <dgm:cxn modelId="{E3B43895-037B-4BCA-A935-7B4F89AF4554}" type="presOf" srcId="{22CC53EB-5AB8-4FD2-949C-3EA7C2908B4E}" destId="{8FB6CAFE-B32C-4955-B6D9-5126ED3D7B1E}" srcOrd="0" destOrd="0" presId="urn:microsoft.com/office/officeart/2005/8/layout/bProcess4"/>
    <dgm:cxn modelId="{6B1D79E1-6064-4CE6-9D6F-DE26363E07B3}" srcId="{4A1B36C3-F0F7-404F-813F-77FD35F2DCE1}" destId="{3E08D76E-DD43-436B-A1E0-8466ED8D3AEE}" srcOrd="2" destOrd="0" parTransId="{0AB27FE6-7615-4E1F-861F-D468F4889EC4}" sibTransId="{21454F64-4CE0-438F-B93D-407C4CECDCEF}"/>
    <dgm:cxn modelId="{5D7A0808-F1BE-437B-B4B0-FB568B92B048}" srcId="{4A1B36C3-F0F7-404F-813F-77FD35F2DCE1}" destId="{02F673C9-3119-4361-AC02-EF4E7FA4D26F}" srcOrd="8" destOrd="0" parTransId="{6FA59567-A426-4576-9C25-AB3D4115102A}" sibTransId="{87B7754E-C9A5-4325-A061-2F258A1F3D41}"/>
    <dgm:cxn modelId="{784EB0A2-67F8-417D-A273-DC179F99F16E}" type="presOf" srcId="{02F673C9-3119-4361-AC02-EF4E7FA4D26F}" destId="{7F12F32A-108B-4C39-92A4-92E2014B8C27}" srcOrd="0" destOrd="0" presId="urn:microsoft.com/office/officeart/2005/8/layout/bProcess4"/>
    <dgm:cxn modelId="{DCDA650B-19FC-4254-BB7D-BD1EB2520A17}" srcId="{4A1B36C3-F0F7-404F-813F-77FD35F2DCE1}" destId="{B0A50EDD-55B2-464C-9DA4-C98F667310FC}" srcOrd="0" destOrd="0" parTransId="{E47B270D-E537-4208-A0B6-2FD36EB8FACB}" sibTransId="{E3C3C7C8-FD65-45C2-849E-A87174558FF1}"/>
    <dgm:cxn modelId="{FB6A79F6-6101-49A8-93CB-F23AAA9507C5}" type="presOf" srcId="{F201971A-4B78-4961-BAFD-AC266AC88531}" destId="{0C8D608C-528D-41B6-9A72-68456191FAF2}" srcOrd="0" destOrd="0" presId="urn:microsoft.com/office/officeart/2005/8/layout/bProcess4"/>
    <dgm:cxn modelId="{65D155F9-1446-4B4B-BE09-71D2778E4AFE}" srcId="{4A1B36C3-F0F7-404F-813F-77FD35F2DCE1}" destId="{A4657A7C-06A1-4574-9EA1-F38B5692AEA1}" srcOrd="4" destOrd="0" parTransId="{0366D3D9-1AF9-4B69-BA2F-315A5D127D8A}" sibTransId="{2A4E895F-BBBA-46AD-82FE-489451FAE148}"/>
    <dgm:cxn modelId="{340A97D6-4847-43C6-B64B-0DA3E1A868BA}" type="presOf" srcId="{87A30DA4-9BB6-4B21-ADE4-5AE5323ECD99}" destId="{4CD67B2F-2237-4682-AD58-2EB8A3E0C9B3}" srcOrd="0" destOrd="0" presId="urn:microsoft.com/office/officeart/2005/8/layout/bProcess4"/>
    <dgm:cxn modelId="{9B31850A-558A-4EA0-BD10-8C5FFF75F86F}" srcId="{4A1B36C3-F0F7-404F-813F-77FD35F2DCE1}" destId="{18013B78-2726-4ADE-A921-6BBA6C4E7872}" srcOrd="6" destOrd="0" parTransId="{7726608F-A747-4806-8152-86D26F2A8473}" sibTransId="{F201971A-4B78-4961-BAFD-AC266AC88531}"/>
    <dgm:cxn modelId="{CBA32559-CEBB-4B2B-9445-FB84BAA23B1C}" type="presOf" srcId="{18013B78-2726-4ADE-A921-6BBA6C4E7872}" destId="{E045DA65-7F1A-41D0-9186-CCC863A81C1B}" srcOrd="0" destOrd="0" presId="urn:microsoft.com/office/officeart/2005/8/layout/bProcess4"/>
    <dgm:cxn modelId="{994589FC-4F35-442B-A52A-EEFB140D5DD8}" type="presOf" srcId="{C072467A-49D4-4497-9831-E8CD25C33C4E}" destId="{D69CBF3F-9B7B-4A3A-A820-4E6E14BACD37}" srcOrd="0" destOrd="0" presId="urn:microsoft.com/office/officeart/2005/8/layout/bProcess4"/>
    <dgm:cxn modelId="{8E4AE52E-BBE0-4741-8111-3348A9BC35AF}" type="presOf" srcId="{E3C3C7C8-FD65-45C2-849E-A87174558FF1}" destId="{5CDA14E3-6111-40AF-8003-98AC1A5DFA8A}" srcOrd="0" destOrd="0" presId="urn:microsoft.com/office/officeart/2005/8/layout/bProcess4"/>
    <dgm:cxn modelId="{BA909A0F-30AB-412B-B53A-131353BEC2DD}" srcId="{4A1B36C3-F0F7-404F-813F-77FD35F2DCE1}" destId="{2FE36F84-A74F-45F1-A849-15B46AEFBFFB}" srcOrd="1" destOrd="0" parTransId="{0F2D2F6A-009D-4D76-AB86-D82BA5D87999}" sibTransId="{0D51931B-3738-4CCB-B320-43450D677DA7}"/>
    <dgm:cxn modelId="{E9F6A307-71ED-4CDB-B6B5-57BF0F6C4A3B}" type="presOf" srcId="{A4657A7C-06A1-4574-9EA1-F38B5692AEA1}" destId="{0E71DA4A-BDA7-4E62-88F1-FD5DD591B322}" srcOrd="0" destOrd="0" presId="urn:microsoft.com/office/officeart/2005/8/layout/bProcess4"/>
    <dgm:cxn modelId="{E6071A2D-E470-441D-B5C2-C2A663CD04AB}" type="presOf" srcId="{2FE36F84-A74F-45F1-A849-15B46AEFBFFB}" destId="{C8548BA7-0DAC-46B7-BF3C-B813B4E20D9D}" srcOrd="0" destOrd="0" presId="urn:microsoft.com/office/officeart/2005/8/layout/bProcess4"/>
    <dgm:cxn modelId="{B930E60B-688F-4D81-9EBD-1635A78FD88F}" type="presOf" srcId="{0D51931B-3738-4CCB-B320-43450D677DA7}" destId="{5094A830-B051-4529-B0BF-1C164EA139AF}" srcOrd="0" destOrd="0" presId="urn:microsoft.com/office/officeart/2005/8/layout/bProcess4"/>
    <dgm:cxn modelId="{58F120E4-4116-4F13-9D1E-24417150BF9B}" srcId="{4A1B36C3-F0F7-404F-813F-77FD35F2DCE1}" destId="{C072467A-49D4-4497-9831-E8CD25C33C4E}" srcOrd="3" destOrd="0" parTransId="{3DF783AA-6BDB-4403-B203-A419B6B725B2}" sibTransId="{A980A96D-884B-4D60-BEF5-D4E5D0D555F6}"/>
    <dgm:cxn modelId="{438CB44A-046E-4377-A3EB-D77243E404BE}" type="presOf" srcId="{3E08D76E-DD43-436B-A1E0-8466ED8D3AEE}" destId="{A342A75C-05E1-446D-996C-FE3B56383ECB}" srcOrd="0" destOrd="0" presId="urn:microsoft.com/office/officeart/2005/8/layout/bProcess4"/>
    <dgm:cxn modelId="{A5B08D98-487A-412D-830E-A091E610DAF8}" type="presOf" srcId="{2A4E895F-BBBA-46AD-82FE-489451FAE148}" destId="{EC002ABB-7100-4E2A-8466-1446C6BC01D0}" srcOrd="0" destOrd="0" presId="urn:microsoft.com/office/officeart/2005/8/layout/bProcess4"/>
    <dgm:cxn modelId="{A87890E8-832D-4580-A7EA-8BBF03AC0261}" type="presOf" srcId="{A980A96D-884B-4D60-BEF5-D4E5D0D555F6}" destId="{B9263393-E239-4729-8989-52EFF60D5A55}" srcOrd="0" destOrd="0" presId="urn:microsoft.com/office/officeart/2005/8/layout/bProcess4"/>
    <dgm:cxn modelId="{7FE8DD21-C8C6-4BB4-AE99-00D6A6E54671}" type="presOf" srcId="{B0A50EDD-55B2-464C-9DA4-C98F667310FC}" destId="{057ECC2B-830B-4E07-8377-14171BDC6EFA}" srcOrd="0" destOrd="0" presId="urn:microsoft.com/office/officeart/2005/8/layout/bProcess4"/>
    <dgm:cxn modelId="{C16F9C96-193B-464E-9C50-4E96B73CA96C}" type="presOf" srcId="{21454F64-4CE0-438F-B93D-407C4CECDCEF}" destId="{F5A532EA-8D4F-4D62-8762-819D026AEF93}" srcOrd="0" destOrd="0" presId="urn:microsoft.com/office/officeart/2005/8/layout/bProcess4"/>
    <dgm:cxn modelId="{3D2C8198-22AF-4C14-9B02-D36A07EB4ACD}" srcId="{4A1B36C3-F0F7-404F-813F-77FD35F2DCE1}" destId="{FD2CC5CB-4019-4770-8742-504974A1EF20}" srcOrd="5" destOrd="0" parTransId="{C1752969-FDA9-484B-BFC9-C3E66A6CB7A8}" sibTransId="{22CC53EB-5AB8-4FD2-949C-3EA7C2908B4E}"/>
    <dgm:cxn modelId="{9E937A39-C71A-404C-A77B-CAF5409E561C}" type="presOf" srcId="{17C85AED-3D5F-4256-AD28-7F82BD31A6C0}" destId="{9EDAE04F-CA74-4B78-AC22-C4DE5BF1DE05}" srcOrd="0" destOrd="0" presId="urn:microsoft.com/office/officeart/2005/8/layout/bProcess4"/>
    <dgm:cxn modelId="{94C61A8C-6F5C-4D43-85D7-58BF13271411}" type="presOf" srcId="{FD2CC5CB-4019-4770-8742-504974A1EF20}" destId="{A16701E1-4CDA-45D5-BDAE-4CF1189E839F}" srcOrd="0" destOrd="0" presId="urn:microsoft.com/office/officeart/2005/8/layout/bProcess4"/>
    <dgm:cxn modelId="{A65B72DE-5D83-4C22-B378-975060DD8890}" type="presParOf" srcId="{7B5647B4-9923-4A80-8BB4-10009BFF1426}" destId="{2E758D2D-B8F3-475B-933C-601A49CDD863}" srcOrd="0" destOrd="0" presId="urn:microsoft.com/office/officeart/2005/8/layout/bProcess4"/>
    <dgm:cxn modelId="{39A03383-7F38-4EF9-B8D3-97D4D0E7F0E2}" type="presParOf" srcId="{2E758D2D-B8F3-475B-933C-601A49CDD863}" destId="{11F86120-34B2-4F9A-ABCC-640B775F5D48}" srcOrd="0" destOrd="0" presId="urn:microsoft.com/office/officeart/2005/8/layout/bProcess4"/>
    <dgm:cxn modelId="{E6BDF326-CF71-482B-8562-02DD7174CD43}" type="presParOf" srcId="{2E758D2D-B8F3-475B-933C-601A49CDD863}" destId="{057ECC2B-830B-4E07-8377-14171BDC6EFA}" srcOrd="1" destOrd="0" presId="urn:microsoft.com/office/officeart/2005/8/layout/bProcess4"/>
    <dgm:cxn modelId="{76FC6ED2-9C4E-4ADA-A6A7-3A7DE73B0B60}" type="presParOf" srcId="{7B5647B4-9923-4A80-8BB4-10009BFF1426}" destId="{5CDA14E3-6111-40AF-8003-98AC1A5DFA8A}" srcOrd="1" destOrd="0" presId="urn:microsoft.com/office/officeart/2005/8/layout/bProcess4"/>
    <dgm:cxn modelId="{988D67F9-AD76-4229-97B8-F77C662D0259}" type="presParOf" srcId="{7B5647B4-9923-4A80-8BB4-10009BFF1426}" destId="{21DAAAB8-4383-4AB4-80F0-786005C95FD4}" srcOrd="2" destOrd="0" presId="urn:microsoft.com/office/officeart/2005/8/layout/bProcess4"/>
    <dgm:cxn modelId="{26AA9CA2-AC7E-45F0-B4BB-660A99BA1411}" type="presParOf" srcId="{21DAAAB8-4383-4AB4-80F0-786005C95FD4}" destId="{770BD999-AEE6-4DEA-A3C4-D520BB0189CD}" srcOrd="0" destOrd="0" presId="urn:microsoft.com/office/officeart/2005/8/layout/bProcess4"/>
    <dgm:cxn modelId="{ECE9B330-1EF7-4797-9905-A0F4B1E4F71C}" type="presParOf" srcId="{21DAAAB8-4383-4AB4-80F0-786005C95FD4}" destId="{C8548BA7-0DAC-46B7-BF3C-B813B4E20D9D}" srcOrd="1" destOrd="0" presId="urn:microsoft.com/office/officeart/2005/8/layout/bProcess4"/>
    <dgm:cxn modelId="{557CC01E-0E77-493A-913D-85A57B1749F3}" type="presParOf" srcId="{7B5647B4-9923-4A80-8BB4-10009BFF1426}" destId="{5094A830-B051-4529-B0BF-1C164EA139AF}" srcOrd="3" destOrd="0" presId="urn:microsoft.com/office/officeart/2005/8/layout/bProcess4"/>
    <dgm:cxn modelId="{F9EC2843-02DE-433F-B6F1-668F3419BCD3}" type="presParOf" srcId="{7B5647B4-9923-4A80-8BB4-10009BFF1426}" destId="{6DDB249A-C2B3-4644-89F6-E3C2242BF773}" srcOrd="4" destOrd="0" presId="urn:microsoft.com/office/officeart/2005/8/layout/bProcess4"/>
    <dgm:cxn modelId="{B249E6B7-0668-47D3-AC6D-8BE7462B715D}" type="presParOf" srcId="{6DDB249A-C2B3-4644-89F6-E3C2242BF773}" destId="{1532E9FF-E8C2-49A7-85D1-03680CF1DDEB}" srcOrd="0" destOrd="0" presId="urn:microsoft.com/office/officeart/2005/8/layout/bProcess4"/>
    <dgm:cxn modelId="{8964610B-EF13-4F77-A34D-1594C5387140}" type="presParOf" srcId="{6DDB249A-C2B3-4644-89F6-E3C2242BF773}" destId="{A342A75C-05E1-446D-996C-FE3B56383ECB}" srcOrd="1" destOrd="0" presId="urn:microsoft.com/office/officeart/2005/8/layout/bProcess4"/>
    <dgm:cxn modelId="{A793AE86-55E4-4ADC-BD70-698FA7CC49DA}" type="presParOf" srcId="{7B5647B4-9923-4A80-8BB4-10009BFF1426}" destId="{F5A532EA-8D4F-4D62-8762-819D026AEF93}" srcOrd="5" destOrd="0" presId="urn:microsoft.com/office/officeart/2005/8/layout/bProcess4"/>
    <dgm:cxn modelId="{78A4EFA7-5D9F-4DCA-8B87-AFB422221000}" type="presParOf" srcId="{7B5647B4-9923-4A80-8BB4-10009BFF1426}" destId="{E1A3085F-5234-4ABA-B554-B0E5A07CA0F2}" srcOrd="6" destOrd="0" presId="urn:microsoft.com/office/officeart/2005/8/layout/bProcess4"/>
    <dgm:cxn modelId="{E24EF017-E978-46DF-B100-F000CF9BD9EC}" type="presParOf" srcId="{E1A3085F-5234-4ABA-B554-B0E5A07CA0F2}" destId="{E483CE50-0780-40BD-8A8C-D693AA495F4A}" srcOrd="0" destOrd="0" presId="urn:microsoft.com/office/officeart/2005/8/layout/bProcess4"/>
    <dgm:cxn modelId="{6439036D-7405-4976-A33E-FFFB06495136}" type="presParOf" srcId="{E1A3085F-5234-4ABA-B554-B0E5A07CA0F2}" destId="{D69CBF3F-9B7B-4A3A-A820-4E6E14BACD37}" srcOrd="1" destOrd="0" presId="urn:microsoft.com/office/officeart/2005/8/layout/bProcess4"/>
    <dgm:cxn modelId="{EDECDB75-7A3B-4786-BE06-4176BCB0DB8B}" type="presParOf" srcId="{7B5647B4-9923-4A80-8BB4-10009BFF1426}" destId="{B9263393-E239-4729-8989-52EFF60D5A55}" srcOrd="7" destOrd="0" presId="urn:microsoft.com/office/officeart/2005/8/layout/bProcess4"/>
    <dgm:cxn modelId="{0D2B76EE-DD48-4FB6-AE8D-EA7ABF8557A2}" type="presParOf" srcId="{7B5647B4-9923-4A80-8BB4-10009BFF1426}" destId="{CFD9D425-3546-4946-8A34-FF17FD9B8837}" srcOrd="8" destOrd="0" presId="urn:microsoft.com/office/officeart/2005/8/layout/bProcess4"/>
    <dgm:cxn modelId="{6D85425F-8F08-46DC-83CD-9035FE41A2DD}" type="presParOf" srcId="{CFD9D425-3546-4946-8A34-FF17FD9B8837}" destId="{89EE8ADF-85DA-446D-8BBE-12CA52E9CBBB}" srcOrd="0" destOrd="0" presId="urn:microsoft.com/office/officeart/2005/8/layout/bProcess4"/>
    <dgm:cxn modelId="{11A283F9-8B09-4560-8539-7BBE5D5AC45C}" type="presParOf" srcId="{CFD9D425-3546-4946-8A34-FF17FD9B8837}" destId="{0E71DA4A-BDA7-4E62-88F1-FD5DD591B322}" srcOrd="1" destOrd="0" presId="urn:microsoft.com/office/officeart/2005/8/layout/bProcess4"/>
    <dgm:cxn modelId="{F5EE2482-BAF0-402E-B397-3F5E64B45DF1}" type="presParOf" srcId="{7B5647B4-9923-4A80-8BB4-10009BFF1426}" destId="{EC002ABB-7100-4E2A-8466-1446C6BC01D0}" srcOrd="9" destOrd="0" presId="urn:microsoft.com/office/officeart/2005/8/layout/bProcess4"/>
    <dgm:cxn modelId="{12618BCD-87F3-4F6A-A2A1-25A0819B4523}" type="presParOf" srcId="{7B5647B4-9923-4A80-8BB4-10009BFF1426}" destId="{1CD227C1-1C43-4F48-92A6-ECEEF6C5C982}" srcOrd="10" destOrd="0" presId="urn:microsoft.com/office/officeart/2005/8/layout/bProcess4"/>
    <dgm:cxn modelId="{CB57257C-F09C-4360-BD2B-6D541B5AC6E0}" type="presParOf" srcId="{1CD227C1-1C43-4F48-92A6-ECEEF6C5C982}" destId="{8D6A9485-0034-4318-9C98-726A893F6072}" srcOrd="0" destOrd="0" presId="urn:microsoft.com/office/officeart/2005/8/layout/bProcess4"/>
    <dgm:cxn modelId="{EAAE79E6-C9E5-4D47-81D4-EAB9B07F7746}" type="presParOf" srcId="{1CD227C1-1C43-4F48-92A6-ECEEF6C5C982}" destId="{A16701E1-4CDA-45D5-BDAE-4CF1189E839F}" srcOrd="1" destOrd="0" presId="urn:microsoft.com/office/officeart/2005/8/layout/bProcess4"/>
    <dgm:cxn modelId="{474D8DD8-40C2-4937-9CF1-F04A9AD649D3}" type="presParOf" srcId="{7B5647B4-9923-4A80-8BB4-10009BFF1426}" destId="{8FB6CAFE-B32C-4955-B6D9-5126ED3D7B1E}" srcOrd="11" destOrd="0" presId="urn:microsoft.com/office/officeart/2005/8/layout/bProcess4"/>
    <dgm:cxn modelId="{3F001F51-A738-4C02-8328-AD04CA8F64E4}" type="presParOf" srcId="{7B5647B4-9923-4A80-8BB4-10009BFF1426}" destId="{1DCDF659-FBB6-411E-8E44-E2FE67579CFD}" srcOrd="12" destOrd="0" presId="urn:microsoft.com/office/officeart/2005/8/layout/bProcess4"/>
    <dgm:cxn modelId="{533D2AB9-6B4D-4588-9AFE-AB7169B569A0}" type="presParOf" srcId="{1DCDF659-FBB6-411E-8E44-E2FE67579CFD}" destId="{0BA514B0-2E87-48B0-B5D2-1BBDCF84C9A0}" srcOrd="0" destOrd="0" presId="urn:microsoft.com/office/officeart/2005/8/layout/bProcess4"/>
    <dgm:cxn modelId="{7162B2D0-CFCE-457C-BCA1-FC06EA61F1B6}" type="presParOf" srcId="{1DCDF659-FBB6-411E-8E44-E2FE67579CFD}" destId="{E045DA65-7F1A-41D0-9186-CCC863A81C1B}" srcOrd="1" destOrd="0" presId="urn:microsoft.com/office/officeart/2005/8/layout/bProcess4"/>
    <dgm:cxn modelId="{33EDBF88-BF67-435D-B49E-0C614EB52464}" type="presParOf" srcId="{7B5647B4-9923-4A80-8BB4-10009BFF1426}" destId="{0C8D608C-528D-41B6-9A72-68456191FAF2}" srcOrd="13" destOrd="0" presId="urn:microsoft.com/office/officeart/2005/8/layout/bProcess4"/>
    <dgm:cxn modelId="{65968A3E-861E-4EFA-8E3B-BF7B6789C76F}" type="presParOf" srcId="{7B5647B4-9923-4A80-8BB4-10009BFF1426}" destId="{806CC569-94AC-4E84-9AC5-1E3E71859CAF}" srcOrd="14" destOrd="0" presId="urn:microsoft.com/office/officeart/2005/8/layout/bProcess4"/>
    <dgm:cxn modelId="{F503CCDD-B311-44FE-9E49-BC949F72CCAE}" type="presParOf" srcId="{806CC569-94AC-4E84-9AC5-1E3E71859CAF}" destId="{92EC6DAA-52C3-4E17-9D19-A3F2D715385F}" srcOrd="0" destOrd="0" presId="urn:microsoft.com/office/officeart/2005/8/layout/bProcess4"/>
    <dgm:cxn modelId="{F6286291-92CB-4CD9-ACEE-141507B59E1E}" type="presParOf" srcId="{806CC569-94AC-4E84-9AC5-1E3E71859CAF}" destId="{9EDAE04F-CA74-4B78-AC22-C4DE5BF1DE05}" srcOrd="1" destOrd="0" presId="urn:microsoft.com/office/officeart/2005/8/layout/bProcess4"/>
    <dgm:cxn modelId="{9766130E-AC3B-4007-8AD2-C37D1ABEF15F}" type="presParOf" srcId="{7B5647B4-9923-4A80-8BB4-10009BFF1426}" destId="{4CD67B2F-2237-4682-AD58-2EB8A3E0C9B3}" srcOrd="15" destOrd="0" presId="urn:microsoft.com/office/officeart/2005/8/layout/bProcess4"/>
    <dgm:cxn modelId="{A6F43C5A-484E-4A74-9C79-FD06DDC5959E}" type="presParOf" srcId="{7B5647B4-9923-4A80-8BB4-10009BFF1426}" destId="{FFF46EE7-6AED-4C2E-80AB-B6A8716222A6}" srcOrd="16" destOrd="0" presId="urn:microsoft.com/office/officeart/2005/8/layout/bProcess4"/>
    <dgm:cxn modelId="{880583E9-25D6-46A8-8577-9627047EAB32}" type="presParOf" srcId="{FFF46EE7-6AED-4C2E-80AB-B6A8716222A6}" destId="{D0BD8CE9-0CB8-4006-A3B2-9FFEA8E92E70}" srcOrd="0" destOrd="0" presId="urn:microsoft.com/office/officeart/2005/8/layout/bProcess4"/>
    <dgm:cxn modelId="{8DF32CD6-E1B2-4614-9656-6C7BE38C6DAE}" type="presParOf" srcId="{FFF46EE7-6AED-4C2E-80AB-B6A8716222A6}" destId="{7F12F32A-108B-4C39-92A4-92E2014B8C2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A14E3-6111-40AF-8003-98AC1A5DFA8A}">
      <dsp:nvSpPr>
        <dsp:cNvPr id="0" name=""/>
        <dsp:cNvSpPr/>
      </dsp:nvSpPr>
      <dsp:spPr>
        <a:xfrm rot="5400000">
          <a:off x="739187" y="811285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ECC2B-830B-4E07-8377-14171BDC6EFA}">
      <dsp:nvSpPr>
        <dsp:cNvPr id="0" name=""/>
        <dsp:cNvSpPr/>
      </dsp:nvSpPr>
      <dsp:spPr>
        <a:xfrm>
          <a:off x="171636" y="152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전처리 및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>
              <a:latin typeface="+mn-ea"/>
              <a:ea typeface="+mn-ea"/>
            </a:rPr>
            <a:t>불용어</a:t>
          </a:r>
          <a:r>
            <a:rPr lang="ko-KR" altLang="en-US" sz="900" kern="1200" dirty="0" smtClean="0">
              <a:latin typeface="+mn-ea"/>
              <a:ea typeface="+mn-ea"/>
            </a:rPr>
            <a:t> 처리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200959" y="30843"/>
        <a:ext cx="2384371" cy="942522"/>
      </dsp:txXfrm>
    </dsp:sp>
    <dsp:sp modelId="{5094A830-B051-4529-B0BF-1C164EA139AF}">
      <dsp:nvSpPr>
        <dsp:cNvPr id="0" name=""/>
        <dsp:cNvSpPr/>
      </dsp:nvSpPr>
      <dsp:spPr>
        <a:xfrm rot="5400000">
          <a:off x="739187" y="2035243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48BA7-0DAC-46B7-BF3C-B813B4E20D9D}">
      <dsp:nvSpPr>
        <dsp:cNvPr id="0" name=""/>
        <dsp:cNvSpPr/>
      </dsp:nvSpPr>
      <dsp:spPr>
        <a:xfrm>
          <a:off x="171636" y="125298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단어 빈도수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카운트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200959" y="1282303"/>
        <a:ext cx="2384371" cy="942522"/>
      </dsp:txXfrm>
    </dsp:sp>
    <dsp:sp modelId="{F5A532EA-8D4F-4D62-8762-819D026AEF93}">
      <dsp:nvSpPr>
        <dsp:cNvPr id="0" name=""/>
        <dsp:cNvSpPr/>
      </dsp:nvSpPr>
      <dsp:spPr>
        <a:xfrm>
          <a:off x="863074" y="2929107"/>
          <a:ext cx="2983635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2A75C-05E1-446D-996C-FE3B56383ECB}">
      <dsp:nvSpPr>
        <dsp:cNvPr id="0" name=""/>
        <dsp:cNvSpPr/>
      </dsp:nvSpPr>
      <dsp:spPr>
        <a:xfrm>
          <a:off x="171636" y="250444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빈도수 상위 </a:t>
          </a:r>
          <a:r>
            <a:rPr lang="en-US" altLang="ko-KR" sz="900" kern="1200" dirty="0" smtClean="0">
              <a:latin typeface="+mn-ea"/>
              <a:ea typeface="+mn-ea"/>
            </a:rPr>
            <a:t>100</a:t>
          </a:r>
          <a:r>
            <a:rPr lang="ko-KR" altLang="en-US" sz="900" kern="1200" dirty="0" smtClean="0">
              <a:latin typeface="+mn-ea"/>
              <a:ea typeface="+mn-ea"/>
            </a:rPr>
            <a:t>위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단어 추출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200959" y="2533763"/>
        <a:ext cx="2384371" cy="942522"/>
      </dsp:txXfrm>
    </dsp:sp>
    <dsp:sp modelId="{B9263393-E239-4729-8989-52EFF60D5A55}">
      <dsp:nvSpPr>
        <dsp:cNvPr id="0" name=""/>
        <dsp:cNvSpPr/>
      </dsp:nvSpPr>
      <dsp:spPr>
        <a:xfrm rot="16200000">
          <a:off x="3760963" y="2055870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CBF3F-9B7B-4A3A-A820-4E6E14BACD37}">
      <dsp:nvSpPr>
        <dsp:cNvPr id="0" name=""/>
        <dsp:cNvSpPr/>
      </dsp:nvSpPr>
      <dsp:spPr>
        <a:xfrm>
          <a:off x="3165295" y="250444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해설문장 당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 상위</a:t>
          </a:r>
          <a:r>
            <a:rPr lang="en-US" altLang="ko-KR" sz="900" kern="1200" dirty="0" smtClean="0">
              <a:latin typeface="+mn-ea"/>
              <a:ea typeface="+mn-ea"/>
            </a:rPr>
            <a:t>100</a:t>
          </a:r>
          <a:r>
            <a:rPr lang="ko-KR" altLang="en-US" sz="900" kern="1200" dirty="0" smtClean="0">
              <a:latin typeface="+mn-ea"/>
              <a:ea typeface="+mn-ea"/>
            </a:rPr>
            <a:t>위 단어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포함 개수 카운트 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3194618" y="2533763"/>
        <a:ext cx="2384371" cy="942522"/>
      </dsp:txXfrm>
    </dsp:sp>
    <dsp:sp modelId="{EC002ABB-7100-4E2A-8466-1446C6BC01D0}">
      <dsp:nvSpPr>
        <dsp:cNvPr id="0" name=""/>
        <dsp:cNvSpPr/>
      </dsp:nvSpPr>
      <dsp:spPr>
        <a:xfrm rot="16200000">
          <a:off x="3760963" y="832318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1DA4A-BDA7-4E62-88F1-FD5DD591B322}">
      <dsp:nvSpPr>
        <dsp:cNvPr id="0" name=""/>
        <dsp:cNvSpPr/>
      </dsp:nvSpPr>
      <dsp:spPr>
        <a:xfrm>
          <a:off x="3165295" y="125298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상위 </a:t>
          </a:r>
          <a:r>
            <a:rPr lang="en-US" altLang="ko-KR" sz="900" kern="1200" dirty="0" smtClean="0">
              <a:latin typeface="+mn-ea"/>
              <a:ea typeface="+mn-ea"/>
            </a:rPr>
            <a:t>100</a:t>
          </a:r>
          <a:r>
            <a:rPr lang="ko-KR" altLang="en-US" sz="900" kern="1200" dirty="0" smtClean="0">
              <a:latin typeface="+mn-ea"/>
              <a:ea typeface="+mn-ea"/>
            </a:rPr>
            <a:t>위 단어 포함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개수기준으로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문장 랭킹화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3194618" y="1282303"/>
        <a:ext cx="2384371" cy="942522"/>
      </dsp:txXfrm>
    </dsp:sp>
    <dsp:sp modelId="{8FB6CAFE-B32C-4955-B6D9-5126ED3D7B1E}">
      <dsp:nvSpPr>
        <dsp:cNvPr id="0" name=""/>
        <dsp:cNvSpPr/>
      </dsp:nvSpPr>
      <dsp:spPr>
        <a:xfrm>
          <a:off x="3903905" y="357436"/>
          <a:ext cx="2983635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701E1-4CDA-45D5-BDAE-4CF1189E839F}">
      <dsp:nvSpPr>
        <dsp:cNvPr id="0" name=""/>
        <dsp:cNvSpPr/>
      </dsp:nvSpPr>
      <dsp:spPr>
        <a:xfrm>
          <a:off x="3165295" y="152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>
              <a:latin typeface="+mn-ea"/>
              <a:ea typeface="+mn-ea"/>
            </a:rPr>
            <a:t>1</a:t>
          </a:r>
          <a:r>
            <a:rPr lang="ko-KR" altLang="en-US" sz="900" kern="1200" dirty="0" smtClean="0">
              <a:latin typeface="+mn-ea"/>
              <a:ea typeface="+mn-ea"/>
            </a:rPr>
            <a:t>차 사용 가능한 문장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추출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3194618" y="30843"/>
        <a:ext cx="2384371" cy="942522"/>
      </dsp:txXfrm>
    </dsp:sp>
    <dsp:sp modelId="{0C8D608C-528D-41B6-9A72-68456191FAF2}">
      <dsp:nvSpPr>
        <dsp:cNvPr id="0" name=""/>
        <dsp:cNvSpPr/>
      </dsp:nvSpPr>
      <dsp:spPr>
        <a:xfrm rot="5400000">
          <a:off x="6728510" y="770033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5DA65-7F1A-41D0-9186-CCC863A81C1B}">
      <dsp:nvSpPr>
        <dsp:cNvPr id="0" name=""/>
        <dsp:cNvSpPr/>
      </dsp:nvSpPr>
      <dsp:spPr>
        <a:xfrm>
          <a:off x="6158955" y="152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>
              <a:latin typeface="+mn-ea"/>
              <a:ea typeface="+mn-ea"/>
            </a:rPr>
            <a:t>AI</a:t>
          </a:r>
          <a:r>
            <a:rPr lang="ko-KR" altLang="en-US" sz="900" kern="1200" dirty="0" smtClean="0">
              <a:latin typeface="+mn-ea"/>
              <a:ea typeface="+mn-ea"/>
            </a:rPr>
            <a:t>월드컵 해설에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사용 가능한 문장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특징 분석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6188278" y="30843"/>
        <a:ext cx="2384371" cy="942522"/>
      </dsp:txXfrm>
    </dsp:sp>
    <dsp:sp modelId="{4CD67B2F-2237-4682-AD58-2EB8A3E0C9B3}">
      <dsp:nvSpPr>
        <dsp:cNvPr id="0" name=""/>
        <dsp:cNvSpPr/>
      </dsp:nvSpPr>
      <dsp:spPr>
        <a:xfrm rot="5400000">
          <a:off x="6758692" y="2048995"/>
          <a:ext cx="1244613" cy="1501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AE04F-CA74-4B78-AC22-C4DE5BF1DE05}">
      <dsp:nvSpPr>
        <dsp:cNvPr id="0" name=""/>
        <dsp:cNvSpPr/>
      </dsp:nvSpPr>
      <dsp:spPr>
        <a:xfrm>
          <a:off x="6158955" y="125298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특징을 기준으로 문장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정리</a:t>
          </a:r>
          <a:r>
            <a:rPr lang="en-US" altLang="ko-KR" sz="900" kern="1200" dirty="0" smtClean="0">
              <a:latin typeface="+mn-ea"/>
              <a:ea typeface="+mn-ea"/>
            </a:rPr>
            <a:t>(</a:t>
          </a:r>
          <a:r>
            <a:rPr lang="ko-KR" altLang="en-US" sz="900" kern="1200" dirty="0" smtClean="0">
              <a:latin typeface="+mn-ea"/>
              <a:ea typeface="+mn-ea"/>
            </a:rPr>
            <a:t>랭킹 갱신</a:t>
          </a:r>
          <a:r>
            <a:rPr lang="en-US" altLang="ko-KR" sz="900" kern="1200" dirty="0" smtClean="0">
              <a:latin typeface="+mn-ea"/>
              <a:ea typeface="+mn-ea"/>
            </a:rPr>
            <a:t>)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6188278" y="1282303"/>
        <a:ext cx="2384371" cy="942522"/>
      </dsp:txXfrm>
    </dsp:sp>
    <dsp:sp modelId="{7F12F32A-108B-4C39-92A4-92E2014B8C27}">
      <dsp:nvSpPr>
        <dsp:cNvPr id="0" name=""/>
        <dsp:cNvSpPr/>
      </dsp:nvSpPr>
      <dsp:spPr>
        <a:xfrm>
          <a:off x="6158955" y="2504440"/>
          <a:ext cx="2443017" cy="1001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최종 사용 가능한 문장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상황 별로 추출 </a:t>
          </a:r>
          <a:r>
            <a:rPr lang="en-US" altLang="ko-KR" sz="900" kern="1200" dirty="0" smtClean="0">
              <a:latin typeface="+mn-ea"/>
              <a:ea typeface="+mn-ea"/>
            </a:rPr>
            <a:t>, </a:t>
          </a: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추출한 문장 템플릿 </a:t>
          </a:r>
          <a:endParaRPr lang="en-US" altLang="ko-KR" sz="900" kern="1200" dirty="0" smtClean="0">
            <a:latin typeface="+mn-ea"/>
            <a:ea typeface="+mn-ea"/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latin typeface="+mn-ea"/>
              <a:ea typeface="+mn-ea"/>
            </a:rPr>
            <a:t>형태로 가공 </a:t>
          </a:r>
          <a:endParaRPr lang="ko-KR" altLang="en-US" sz="900" kern="1200" dirty="0">
            <a:latin typeface="+mn-ea"/>
            <a:ea typeface="+mn-ea"/>
          </a:endParaRPr>
        </a:p>
      </dsp:txBody>
      <dsp:txXfrm>
        <a:off x="6188278" y="2533763"/>
        <a:ext cx="2384371" cy="942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EE455-048F-411E-8EC1-78AD348CACD3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6048-FCED-4882-AF54-1266E3C85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7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" y="644"/>
            <a:ext cx="9142856" cy="5142857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927481" y="514351"/>
            <a:ext cx="7289038" cy="561975"/>
          </a:xfrm>
        </p:spPr>
        <p:txBody>
          <a:bodyPr>
            <a:noAutofit/>
          </a:bodyPr>
          <a:lstStyle>
            <a:lvl1pPr marL="0" indent="0" algn="ctr">
              <a:buNone/>
              <a:defRPr sz="4000" baseline="0">
                <a:gradFill>
                  <a:gsLst>
                    <a:gs pos="4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382350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47924" y="851802"/>
            <a:ext cx="3530600" cy="421481"/>
          </a:xfrm>
        </p:spPr>
        <p:txBody>
          <a:bodyPr/>
          <a:lstStyle>
            <a:lvl1pPr marL="0" indent="0">
              <a:buNone/>
              <a:defRPr>
                <a:solidFill>
                  <a:srgbClr val="7030A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목차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47924" y="1556651"/>
            <a:ext cx="3530600" cy="2924175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0734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3"/>
            <a:ext cx="9142858" cy="514285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37590" y="2145435"/>
            <a:ext cx="7068820" cy="6788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67652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5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30200" y="216695"/>
            <a:ext cx="8407400" cy="42148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198000" y="723218"/>
            <a:ext cx="8748000" cy="2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98000" y="779236"/>
            <a:ext cx="8748000" cy="13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3F78-86FA-4F66-A649-CF2944B5B0D3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F6EE-2C82-4E99-9698-8B6EF1E9E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24BA2-883E-458C-A77F-41B05ECCA2A3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E8AE3-D173-4242-AD1F-7627C79A1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56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8" r:id="rId4"/>
    <p:sldLayoutId id="2147483677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wc/aiwc_manual/wiki/AIWC-Development-Guide-Python-P2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aiworldcup.org/video/view/page/2/id/49#u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fa.com/worldcup/matches/#groupphase" TargetMode="External"/><Relationship Id="rId2" Type="http://schemas.openxmlformats.org/officeDocument/2006/relationships/hyperlink" Target="https://malayalam.news18.com/fifa-world-cup-2018/commentary/21974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earch.naver.com/search.naver?where=nexearch&amp;query=crawling&amp;ie=utf8&amp;sm=tab_she&amp;qdt=0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6112" y="606640"/>
            <a:ext cx="7551783" cy="4139533"/>
          </a:xfrm>
          <a:prstGeom prst="rect">
            <a:avLst/>
          </a:prstGeom>
          <a:solidFill>
            <a:srgbClr val="041A3E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8101" y="1839277"/>
            <a:ext cx="723717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보리 조 </a:t>
            </a:r>
            <a:endParaRPr lang="en-US" altLang="ko-KR" sz="36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AI World Cup(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AI Commentator</a:t>
            </a:r>
            <a:r>
              <a:rPr lang="en-US" altLang="ko-KR" sz="50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5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97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3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746277" y="2545661"/>
            <a:ext cx="76514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해설 스크립</a:t>
            </a:r>
            <a:r>
              <a:rPr lang="ko-KR" altLang="en-US" sz="6000" dirty="0">
                <a:solidFill>
                  <a:schemeClr val="bg1"/>
                </a:solidFill>
                <a:latin typeface="+mj-ea"/>
              </a:rPr>
              <a:t>트</a:t>
            </a:r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 전처리</a:t>
            </a:r>
            <a:endParaRPr lang="ko-KR" altLang="en-US" sz="6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1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2613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해설 스크립트 </a:t>
            </a:r>
            <a:r>
              <a:rPr lang="ko-KR" altLang="en-US" sz="2400" b="1" dirty="0" smtClean="0">
                <a:latin typeface="+mj-ea"/>
                <a:ea typeface="+mj-ea"/>
              </a:rPr>
              <a:t>전처리 </a:t>
            </a:r>
            <a:r>
              <a:rPr lang="en-US" altLang="ko-KR" sz="2400" b="1" dirty="0" smtClean="0">
                <a:latin typeface="+mj-ea"/>
                <a:ea typeface="+mj-ea"/>
              </a:rPr>
              <a:t>flow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86241384"/>
              </p:ext>
            </p:extLst>
          </p:nvPr>
        </p:nvGraphicFramePr>
        <p:xfrm>
          <a:off x="173623" y="1449730"/>
          <a:ext cx="8773609" cy="3507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아래쪽 화살표 5"/>
          <p:cNvSpPr/>
          <p:nvPr/>
        </p:nvSpPr>
        <p:spPr>
          <a:xfrm>
            <a:off x="1351506" y="2474089"/>
            <a:ext cx="370390" cy="2430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아래쪽 화살표 10"/>
          <p:cNvSpPr/>
          <p:nvPr/>
        </p:nvSpPr>
        <p:spPr>
          <a:xfrm>
            <a:off x="7351707" y="3716637"/>
            <a:ext cx="407429" cy="2430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1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dirty="0" err="1" smtClean="0">
                <a:latin typeface="+mn-ea"/>
              </a:rPr>
              <a:t>Nltk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라이브러리의 </a:t>
            </a:r>
            <a:r>
              <a:rPr lang="en-US" altLang="ko-KR" dirty="0" err="1" smtClean="0">
                <a:latin typeface="+mn-ea"/>
              </a:rPr>
              <a:t>word_tokenize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dirty="0" err="1" smtClean="0">
                <a:latin typeface="+mn-ea"/>
              </a:rPr>
              <a:t>sent_tokenize</a:t>
            </a:r>
            <a:r>
              <a:rPr lang="ko-KR" altLang="en-US" dirty="0" smtClean="0">
                <a:latin typeface="+mn-ea"/>
              </a:rPr>
              <a:t>를 통해  단어와 문장 토큰화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>
                <a:latin typeface="+mn-ea"/>
              </a:rPr>
              <a:t>Nltk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stop words</a:t>
            </a:r>
            <a:r>
              <a:rPr lang="ko-KR" altLang="en-US" dirty="0">
                <a:latin typeface="+mn-ea"/>
              </a:rPr>
              <a:t>를 통해 </a:t>
            </a:r>
            <a:r>
              <a:rPr lang="ko-KR" altLang="en-US" dirty="0" err="1">
                <a:latin typeface="+mn-ea"/>
              </a:rPr>
              <a:t>불용어</a:t>
            </a:r>
            <a:r>
              <a:rPr lang="ko-KR" altLang="en-US" dirty="0">
                <a:latin typeface="+mn-ea"/>
              </a:rPr>
              <a:t> 제거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정규식과 품사 </a:t>
            </a:r>
            <a:r>
              <a:rPr lang="ko-KR" altLang="en-US" dirty="0" err="1" smtClean="0">
                <a:latin typeface="+mn-ea"/>
              </a:rPr>
              <a:t>태깅을</a:t>
            </a:r>
            <a:r>
              <a:rPr lang="ko-KR" altLang="en-US" dirty="0" smtClean="0">
                <a:latin typeface="+mn-ea"/>
              </a:rPr>
              <a:t> 통해 </a:t>
            </a:r>
            <a:r>
              <a:rPr lang="ko-KR" altLang="en-US" dirty="0">
                <a:latin typeface="+mn-ea"/>
              </a:rPr>
              <a:t>필요 없는 성분 </a:t>
            </a:r>
            <a:r>
              <a:rPr lang="ko-KR" altLang="en-US" dirty="0" smtClean="0">
                <a:latin typeface="+mn-ea"/>
              </a:rPr>
              <a:t>제거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>
                <a:latin typeface="+mn-ea"/>
              </a:rPr>
              <a:t>Keras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라이브러리 </a:t>
            </a:r>
            <a:r>
              <a:rPr lang="en-US" altLang="ko-KR" dirty="0">
                <a:latin typeface="+mn-ea"/>
              </a:rPr>
              <a:t>Tokenizer</a:t>
            </a:r>
            <a:r>
              <a:rPr lang="ko-KR" altLang="en-US" dirty="0">
                <a:latin typeface="+mn-ea"/>
              </a:rPr>
              <a:t>를 통해 벡터화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벡터화된 자료를 바탕으로 단어 빈도수 추출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70744"/>
            <a:ext cx="7110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해설 스크립트 </a:t>
            </a:r>
            <a:r>
              <a:rPr lang="ko-KR" altLang="en-US" sz="2400" b="1" dirty="0" smtClean="0">
                <a:latin typeface="+mj-ea"/>
                <a:ea typeface="+mj-ea"/>
              </a:rPr>
              <a:t>전처리 </a:t>
            </a:r>
            <a:r>
              <a:rPr lang="en-US" altLang="ko-KR" sz="2400" b="1" dirty="0" smtClean="0">
                <a:latin typeface="+mj-ea"/>
                <a:ea typeface="+mj-ea"/>
              </a:rPr>
              <a:t>1</a:t>
            </a:r>
          </a:p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err="1" smtClean="0">
                <a:latin typeface="+mj-ea"/>
                <a:ea typeface="+mj-ea"/>
              </a:rPr>
              <a:t>불용어</a:t>
            </a:r>
            <a:r>
              <a:rPr lang="ko-KR" altLang="en-US" sz="2000" b="1" dirty="0" smtClean="0">
                <a:latin typeface="+mj-ea"/>
                <a:ea typeface="+mj-ea"/>
              </a:rPr>
              <a:t> 제거</a:t>
            </a:r>
            <a:r>
              <a:rPr lang="en-US" altLang="ko-KR" sz="2000" b="1" dirty="0" smtClean="0"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latin typeface="+mj-ea"/>
                <a:ea typeface="+mj-ea"/>
              </a:rPr>
              <a:t>각 단어 별 빈도수 추출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60" y="2147303"/>
            <a:ext cx="2698952" cy="272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76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313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360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빈도수 상위 </a:t>
            </a:r>
            <a:r>
              <a:rPr lang="en-US" altLang="ko-KR" sz="2400" b="1" dirty="0">
                <a:latin typeface="+mj-ea"/>
                <a:ea typeface="+mj-ea"/>
              </a:rPr>
              <a:t>100</a:t>
            </a:r>
            <a:r>
              <a:rPr lang="ko-KR" altLang="en-US" sz="2400" b="1" dirty="0">
                <a:latin typeface="+mj-ea"/>
                <a:ea typeface="+mj-ea"/>
              </a:rPr>
              <a:t>위 </a:t>
            </a:r>
            <a:r>
              <a:rPr lang="ko-KR" altLang="en-US" sz="2400" b="1" dirty="0" smtClean="0">
                <a:latin typeface="+mj-ea"/>
                <a:ea typeface="+mj-ea"/>
              </a:rPr>
              <a:t>단어 추출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총</a:t>
            </a:r>
            <a:r>
              <a:rPr lang="en-US" altLang="ko-KR" sz="2400" b="1" dirty="0">
                <a:latin typeface="+mj-ea"/>
                <a:ea typeface="+mj-ea"/>
              </a:rPr>
              <a:t>4703</a:t>
            </a:r>
            <a:r>
              <a:rPr lang="ko-KR" altLang="en-US" sz="2400" b="1" dirty="0">
                <a:latin typeface="+mj-ea"/>
                <a:ea typeface="+mj-ea"/>
              </a:rPr>
              <a:t>개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0" y="1454493"/>
            <a:ext cx="305788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82" y="1454493"/>
            <a:ext cx="3934543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2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6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각 문장 당 상위 </a:t>
            </a:r>
            <a:r>
              <a:rPr lang="en-US" altLang="ko-KR" sz="2400" b="1" dirty="0" smtClean="0">
                <a:latin typeface="+mj-ea"/>
                <a:ea typeface="+mj-ea"/>
              </a:rPr>
              <a:t>100</a:t>
            </a:r>
            <a:r>
              <a:rPr lang="ko-KR" altLang="en-US" sz="2400" b="1" dirty="0" smtClean="0">
                <a:latin typeface="+mj-ea"/>
                <a:ea typeface="+mj-ea"/>
              </a:rPr>
              <a:t>개 단어 포함 개수 카운트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6" y="2265014"/>
            <a:ext cx="3317142" cy="26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3457" y="1316643"/>
            <a:ext cx="79981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ko-KR" sz="1600" dirty="0">
                <a:latin typeface="+mn-ea"/>
              </a:rPr>
              <a:t>빈도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높은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단어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100</a:t>
            </a:r>
            <a:r>
              <a:rPr lang="ko-KR" altLang="ko-KR" sz="1600" dirty="0" smtClean="0">
                <a:latin typeface="+mn-ea"/>
              </a:rPr>
              <a:t>개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중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문장에서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단어가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몇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번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나오는지</a:t>
            </a:r>
            <a:r>
              <a:rPr lang="en-US" altLang="ko-KR" sz="1600" dirty="0">
                <a:latin typeface="+mn-ea"/>
              </a:rPr>
              <a:t> </a:t>
            </a:r>
            <a:r>
              <a:rPr lang="x-none" altLang="ko-KR" sz="1600">
                <a:latin typeface="+mn-ea"/>
              </a:rPr>
              <a:t>count</a:t>
            </a:r>
            <a:endParaRPr lang="ko-KR" altLang="ko-KR" sz="1600">
              <a:latin typeface="+mn-ea"/>
            </a:endParaRPr>
          </a:p>
          <a:p>
            <a:pPr fontAlgn="ctr"/>
            <a:r>
              <a:rPr lang="x-none" altLang="ko-KR" sz="1600" smtClean="0">
                <a:latin typeface="+mn-ea"/>
              </a:rPr>
              <a:t>Count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개수 </a:t>
            </a:r>
            <a:r>
              <a:rPr lang="en-US" altLang="ko-KR" sz="1600" dirty="0">
                <a:latin typeface="+mn-ea"/>
              </a:rPr>
              <a:t>,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문장길이 리스트를 해설</a:t>
            </a:r>
            <a:r>
              <a:rPr lang="ko-KR" altLang="ko-KR" sz="1600" dirty="0" smtClean="0">
                <a:latin typeface="+mn-ea"/>
              </a:rPr>
              <a:t>문장</a:t>
            </a:r>
            <a:r>
              <a:rPr lang="ko-KR" altLang="en-US" sz="1600" dirty="0" smtClean="0">
                <a:latin typeface="+mn-ea"/>
              </a:rPr>
              <a:t>과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합쳐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새로운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데이터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프레임을</a:t>
            </a:r>
            <a:r>
              <a:rPr lang="en-US" altLang="ko-KR" sz="1600" dirty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pPr fontAlgn="ctr"/>
            <a:r>
              <a:rPr lang="ko-KR" altLang="ko-KR" sz="1600" dirty="0" err="1" smtClean="0">
                <a:latin typeface="+mn-ea"/>
              </a:rPr>
              <a:t>만</a:t>
            </a:r>
            <a:r>
              <a:rPr lang="ko-KR" altLang="en-US" sz="1600" dirty="0" err="1" smtClean="0">
                <a:latin typeface="+mn-ea"/>
              </a:rPr>
              <a:t>듬</a:t>
            </a:r>
            <a:r>
              <a:rPr lang="en-US" altLang="ko-KR" sz="1600" dirty="0" smtClean="0">
                <a:latin typeface="+mn-ea"/>
              </a:rPr>
              <a:t>   &lt;Count </a:t>
            </a:r>
            <a:r>
              <a:rPr lang="ko-KR" altLang="ko-KR" sz="1600" dirty="0">
                <a:latin typeface="+mn-ea"/>
              </a:rPr>
              <a:t>수에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따라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>
                <a:latin typeface="+mn-ea"/>
              </a:rPr>
              <a:t>랭킹이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ko-KR" sz="1600" dirty="0" smtClean="0">
                <a:latin typeface="+mn-ea"/>
              </a:rPr>
              <a:t>정해짐</a:t>
            </a:r>
            <a:r>
              <a:rPr lang="en-US" altLang="ko-KR" sz="1600" dirty="0" smtClean="0">
                <a:latin typeface="+mn-ea"/>
              </a:rPr>
              <a:t>&gt;</a:t>
            </a:r>
            <a:endParaRPr lang="ko-KR" altLang="ko-KR" sz="1600" dirty="0">
              <a:latin typeface="+mn-ea"/>
            </a:endParaRPr>
          </a:p>
          <a:p>
            <a:endParaRPr lang="ko-KR" altLang="en-US" sz="16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185" y="2257304"/>
            <a:ext cx="4398380" cy="267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3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779755"/>
            <a:ext cx="9143999" cy="4382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779756"/>
            <a:ext cx="711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차 사용 가능한 문장 </a:t>
            </a:r>
            <a:r>
              <a:rPr lang="ko-KR" altLang="en-US" b="1" dirty="0" smtClean="0">
                <a:latin typeface="+mj-ea"/>
                <a:ea typeface="+mj-ea"/>
              </a:rPr>
              <a:t>추출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j-ea"/>
                <a:ea typeface="+mj-ea"/>
              </a:rPr>
              <a:t>및 </a:t>
            </a:r>
            <a:r>
              <a:rPr lang="en-US" altLang="ko-KR" b="1" dirty="0">
                <a:latin typeface="+mj-ea"/>
                <a:ea typeface="+mj-ea"/>
              </a:rPr>
              <a:t>AI</a:t>
            </a:r>
            <a:r>
              <a:rPr lang="ko-KR" altLang="en-US" b="1" dirty="0">
                <a:latin typeface="+mj-ea"/>
                <a:ea typeface="+mj-ea"/>
              </a:rPr>
              <a:t>월드컵 해설에 사용 가능한 문장 특징 분석</a:t>
            </a:r>
          </a:p>
          <a:p>
            <a:pPr lvl="0"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3458" y="1485956"/>
            <a:ext cx="77550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Wingdings" panose="05000000000000000000" pitchFamily="2" charset="2"/>
              <a:buChar char="l"/>
            </a:pPr>
            <a:r>
              <a:rPr lang="ko-KR" altLang="ko-KR" sz="1400" dirty="0">
                <a:latin typeface="+mn-ea"/>
              </a:rPr>
              <a:t>랭킹이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높을수록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문장이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길어지고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상황에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대한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설명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및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추가상황이</a:t>
            </a:r>
            <a:r>
              <a:rPr lang="en-US" altLang="ko-KR" sz="1400" dirty="0">
                <a:latin typeface="+mn-ea"/>
              </a:rPr>
              <a:t> </a:t>
            </a:r>
            <a:br>
              <a:rPr lang="en-US" altLang="ko-KR" sz="1400" dirty="0">
                <a:latin typeface="+mn-ea"/>
              </a:rPr>
            </a:br>
            <a:r>
              <a:rPr lang="ko-KR" altLang="ko-KR" sz="1400" dirty="0">
                <a:latin typeface="+mn-ea"/>
              </a:rPr>
              <a:t>많이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포함되어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 smtClean="0">
                <a:latin typeface="+mn-ea"/>
              </a:rPr>
              <a:t>있음</a:t>
            </a:r>
            <a:r>
              <a:rPr lang="en-US" altLang="ko-KR" sz="1400" dirty="0" smtClean="0">
                <a:latin typeface="+mn-ea"/>
              </a:rPr>
              <a:t>  </a:t>
            </a:r>
            <a:r>
              <a:rPr lang="en-US" altLang="ko-KR" sz="1400" b="1" dirty="0" smtClean="0">
                <a:solidFill>
                  <a:schemeClr val="accent5"/>
                </a:solidFill>
                <a:latin typeface="+mn-ea"/>
              </a:rPr>
              <a:t>-&gt; </a:t>
            </a:r>
            <a:r>
              <a:rPr lang="ko-KR" altLang="en-US" sz="1400" b="1" dirty="0" smtClean="0">
                <a:solidFill>
                  <a:schemeClr val="accent5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chemeClr val="accent5"/>
                </a:solidFill>
                <a:latin typeface="+mn-ea"/>
              </a:rPr>
              <a:t>AI </a:t>
            </a:r>
            <a:r>
              <a:rPr lang="ko-KR" altLang="en-US" sz="1400" b="1" dirty="0" smtClean="0">
                <a:solidFill>
                  <a:schemeClr val="accent5"/>
                </a:solidFill>
                <a:latin typeface="+mn-ea"/>
              </a:rPr>
              <a:t>월드컵에 해설 데이터로 사용 가능성 희박</a:t>
            </a:r>
            <a:endParaRPr lang="ko-KR" altLang="ko-KR" sz="1400" b="1" dirty="0">
              <a:solidFill>
                <a:schemeClr val="accent5"/>
              </a:solidFill>
              <a:latin typeface="+mn-ea"/>
            </a:endParaRPr>
          </a:p>
          <a:p>
            <a:pPr marL="285750" indent="-285750" fontAlgn="ctr">
              <a:buFont typeface="Wingdings" panose="05000000000000000000" pitchFamily="2" charset="2"/>
              <a:buChar char="l"/>
            </a:pPr>
            <a:endParaRPr lang="en-US" altLang="ko-KR" sz="1400" dirty="0" smtClean="0">
              <a:latin typeface="+mn-ea"/>
            </a:endParaRPr>
          </a:p>
          <a:p>
            <a:pPr marL="285750" indent="-285750" fontAlgn="ctr">
              <a:buFont typeface="Wingdings" panose="05000000000000000000" pitchFamily="2" charset="2"/>
              <a:buChar char="l"/>
            </a:pPr>
            <a:r>
              <a:rPr lang="ko-KR" altLang="ko-KR" sz="1400" dirty="0" smtClean="0">
                <a:latin typeface="+mn-ea"/>
              </a:rPr>
              <a:t>랭킹이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낮을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수록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문장이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짧</a:t>
            </a:r>
            <a:r>
              <a:rPr lang="ko-KR" altLang="ko-KR" sz="1400" dirty="0">
                <a:latin typeface="+mn-ea"/>
              </a:rPr>
              <a:t>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명료해지며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상황에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대한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자세한 </a:t>
            </a:r>
            <a:r>
              <a:rPr lang="ko-KR" altLang="ko-KR" sz="1400" dirty="0" smtClean="0">
                <a:latin typeface="+mn-ea"/>
              </a:rPr>
              <a:t>설명이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부족함</a:t>
            </a:r>
          </a:p>
          <a:p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  <a:r>
              <a:rPr lang="en-US" altLang="ko-KR" sz="1400" b="1" dirty="0" smtClean="0">
                <a:solidFill>
                  <a:schemeClr val="accent5"/>
                </a:solidFill>
                <a:latin typeface="+mn-ea"/>
              </a:rPr>
              <a:t>-&gt; AI </a:t>
            </a:r>
            <a:r>
              <a:rPr lang="ko-KR" altLang="en-US" sz="1400" b="1" dirty="0" smtClean="0">
                <a:solidFill>
                  <a:schemeClr val="accent5"/>
                </a:solidFill>
                <a:latin typeface="+mn-ea"/>
              </a:rPr>
              <a:t>월</a:t>
            </a:r>
            <a:r>
              <a:rPr lang="ko-KR" altLang="en-US" sz="1400" b="1" dirty="0">
                <a:solidFill>
                  <a:schemeClr val="accent5"/>
                </a:solidFill>
                <a:latin typeface="+mn-ea"/>
              </a:rPr>
              <a:t>드</a:t>
            </a:r>
            <a:r>
              <a:rPr lang="ko-KR" altLang="en-US" sz="1400" b="1" dirty="0" smtClean="0">
                <a:solidFill>
                  <a:schemeClr val="accent5"/>
                </a:solidFill>
                <a:latin typeface="+mn-ea"/>
              </a:rPr>
              <a:t>컵에 해설 데이터로 사용 가능성 높음</a:t>
            </a:r>
            <a:endParaRPr lang="ko-KR" altLang="en-US" sz="1400" b="1" dirty="0">
              <a:solidFill>
                <a:schemeClr val="accent5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8" y="2670483"/>
            <a:ext cx="7828788" cy="233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8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6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AI</a:t>
            </a:r>
            <a:r>
              <a:rPr lang="ko-KR" altLang="en-US" sz="2000" b="1" dirty="0">
                <a:latin typeface="+mj-ea"/>
                <a:ea typeface="+mj-ea"/>
              </a:rPr>
              <a:t>월드컵 해설에 사용 가능한 문장 특징 </a:t>
            </a:r>
            <a:r>
              <a:rPr lang="ko-KR" altLang="en-US" sz="2000" b="1" dirty="0" smtClean="0">
                <a:latin typeface="+mj-ea"/>
                <a:ea typeface="+mj-ea"/>
              </a:rPr>
              <a:t>분석 </a:t>
            </a:r>
            <a:r>
              <a:rPr lang="en-US" altLang="ko-KR" sz="2000" b="1" dirty="0" smtClean="0">
                <a:latin typeface="+mj-ea"/>
                <a:ea typeface="+mj-ea"/>
              </a:rPr>
              <a:t>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31" y="1382428"/>
            <a:ext cx="8639211" cy="173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7" y="3207599"/>
            <a:ext cx="7712964" cy="175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15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 smtClean="0"/>
              <a:t>추가 분석</a:t>
            </a:r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9219" y="1270969"/>
            <a:ext cx="7454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빈도 단어 포함 개수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와 문장 길이의 순위가 사용 가능한 문장과 관련 있는지 파악 하기 위해 작업  </a:t>
            </a:r>
            <a:endParaRPr lang="ko-KR" altLang="en-US" sz="1200" dirty="0"/>
          </a:p>
        </p:txBody>
      </p:sp>
      <p:pic>
        <p:nvPicPr>
          <p:cNvPr id="1032" name="Picture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2" y="1601758"/>
            <a:ext cx="9058472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8" y="3388750"/>
            <a:ext cx="9057995" cy="172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0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 smtClean="0"/>
              <a:t>추가 분석 </a:t>
            </a:r>
            <a:r>
              <a:rPr lang="en-US" altLang="ko-KR" b="1" dirty="0" smtClean="0"/>
              <a:t>2</a:t>
            </a:r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9219" y="1270969"/>
            <a:ext cx="7454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빈도 단어 포함 개수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와 문장 길이 둘 중 어느 것이 사용 가능한 문장과 관련 있는지 파악 하기 위해 작업  </a:t>
            </a:r>
            <a:endParaRPr lang="ko-KR" altLang="en-US" sz="1200" dirty="0"/>
          </a:p>
        </p:txBody>
      </p:sp>
      <p:pic>
        <p:nvPicPr>
          <p:cNvPr id="2052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" y="1559670"/>
            <a:ext cx="9063678" cy="179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" y="3402991"/>
            <a:ext cx="9075113" cy="170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9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3706"/>
            <a:ext cx="1438916" cy="584775"/>
            <a:chOff x="556590" y="1452332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52332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 smtClean="0"/>
              <a:t>결론 </a:t>
            </a:r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96466" y="2122616"/>
            <a:ext cx="7454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빈도 단어가 많이 포함되어 있다고 좋은 문장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즉 </a:t>
            </a:r>
            <a:r>
              <a:rPr lang="en-US" altLang="ko-KR" sz="2000" dirty="0" smtClean="0"/>
              <a:t>AI </a:t>
            </a:r>
            <a:r>
              <a:rPr lang="ko-KR" altLang="en-US" sz="2000" dirty="0" smtClean="0"/>
              <a:t>월드컵 해설에 사용 할 수 있는 문장이 아니라는 것을 알 수 있으며</a:t>
            </a:r>
            <a:r>
              <a:rPr lang="en-US" altLang="ko-KR" sz="2000" dirty="0" smtClean="0"/>
              <a:t>, </a:t>
            </a:r>
          </a:p>
          <a:p>
            <a:r>
              <a:rPr lang="ko-KR" altLang="en-US" sz="2000" dirty="0" smtClean="0"/>
              <a:t>간단하고 명료 한 해설을 하기 위해서는 문장 길이 가 짧을 수록 </a:t>
            </a:r>
            <a:r>
              <a:rPr lang="en-US" altLang="ko-KR" sz="2000" dirty="0" smtClean="0"/>
              <a:t>AI </a:t>
            </a:r>
            <a:r>
              <a:rPr lang="ko-KR" altLang="en-US" sz="2000" dirty="0" smtClean="0"/>
              <a:t>월드컵 해설에 사용 할 수 있는 문장이 많다는 것을 알 수 있음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752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2"/>
          <p:cNvGrpSpPr/>
          <p:nvPr/>
        </p:nvGrpSpPr>
        <p:grpSpPr>
          <a:xfrm>
            <a:off x="367750" y="498777"/>
            <a:ext cx="2902227" cy="906463"/>
            <a:chOff x="556590" y="1460994"/>
            <a:chExt cx="3869636" cy="1208617"/>
          </a:xfrm>
        </p:grpSpPr>
        <p:sp>
          <p:nvSpPr>
            <p:cNvPr id="8" name="ホームベース 3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4"/>
            <p:cNvSpPr txBox="1"/>
            <p:nvPr/>
          </p:nvSpPr>
          <p:spPr>
            <a:xfrm>
              <a:off x="795130" y="1643690"/>
              <a:ext cx="1648315" cy="1025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b="1" spc="-300" dirty="0">
                  <a:solidFill>
                    <a:srgbClr val="1F3359"/>
                  </a:solidFill>
                </a:rPr>
                <a:t>목차</a:t>
              </a:r>
              <a:endParaRPr kumimoji="1" lang="ja-JP" altLang="en-US" sz="4400" b="1" spc="-300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10" name="グループ化 13"/>
          <p:cNvGrpSpPr/>
          <p:nvPr/>
        </p:nvGrpSpPr>
        <p:grpSpPr>
          <a:xfrm>
            <a:off x="446877" y="1635881"/>
            <a:ext cx="5428974" cy="640019"/>
            <a:chOff x="1900379" y="2451651"/>
            <a:chExt cx="7932353" cy="938695"/>
          </a:xfrm>
        </p:grpSpPr>
        <p:sp>
          <p:nvSpPr>
            <p:cNvPr id="11" name="正方形/長方形 6"/>
            <p:cNvSpPr/>
            <p:nvPr/>
          </p:nvSpPr>
          <p:spPr>
            <a:xfrm>
              <a:off x="1900379" y="2451652"/>
              <a:ext cx="73489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1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2" name="正方形/長方形 7">
              <a:hlinkClick r:id="rId2" action="ppaction://hlinksldjump"/>
            </p:cNvPr>
            <p:cNvSpPr/>
            <p:nvPr/>
          </p:nvSpPr>
          <p:spPr>
            <a:xfrm>
              <a:off x="2888591" y="2451651"/>
              <a:ext cx="6944141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949303" y="2532676"/>
              <a:ext cx="6701278" cy="85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b="1" dirty="0" err="1" smtClean="0"/>
                <a:t>Ubuntun</a:t>
              </a:r>
              <a:r>
                <a:rPr kumimoji="1" lang="en-US" altLang="ja-JP" sz="3200" b="1" dirty="0" smtClean="0"/>
                <a:t> </a:t>
              </a:r>
              <a:r>
                <a:rPr kumimoji="1" lang="ko-KR" altLang="en-US" sz="3200" b="1" dirty="0" err="1" smtClean="0"/>
                <a:t>듀얼부</a:t>
              </a:r>
              <a:r>
                <a:rPr kumimoji="1" lang="ko-KR" altLang="en-US" sz="3200" b="1" dirty="0" err="1"/>
                <a:t>팅</a:t>
              </a:r>
              <a:r>
                <a:rPr kumimoji="1" lang="ko-KR" altLang="en-US" sz="3200" b="1" dirty="0" smtClean="0"/>
                <a:t> </a:t>
              </a:r>
              <a:r>
                <a:rPr kumimoji="1" lang="ko-KR" altLang="en-US" sz="3200" b="1" dirty="0" err="1" smtClean="0"/>
                <a:t>셋팅</a:t>
              </a:r>
              <a:endParaRPr kumimoji="1" lang="ja-JP" altLang="en-US" sz="3200" b="1" dirty="0"/>
            </a:p>
          </p:txBody>
        </p:sp>
      </p:grpSp>
      <p:grpSp>
        <p:nvGrpSpPr>
          <p:cNvPr id="14" name="グループ化 14"/>
          <p:cNvGrpSpPr/>
          <p:nvPr/>
        </p:nvGrpSpPr>
        <p:grpSpPr>
          <a:xfrm>
            <a:off x="436461" y="2550279"/>
            <a:ext cx="5002423" cy="640019"/>
            <a:chOff x="1965105" y="2451651"/>
            <a:chExt cx="8070575" cy="938695"/>
          </a:xfrm>
        </p:grpSpPr>
        <p:sp>
          <p:nvSpPr>
            <p:cNvPr id="15" name="正方形/長方形 15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2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6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7" name="テキスト ボックス 17">
              <a:hlinkClick r:id="rId2" action="ppaction://hlinksldjump"/>
            </p:cNvPr>
            <p:cNvSpPr txBox="1"/>
            <p:nvPr/>
          </p:nvSpPr>
          <p:spPr>
            <a:xfrm>
              <a:off x="3140115" y="2532676"/>
              <a:ext cx="5405282" cy="85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1" dirty="0" smtClean="0"/>
                <a:t>해설 데이터 수집</a:t>
              </a:r>
              <a:endParaRPr kumimoji="1" lang="ja-JP" altLang="en-US" sz="3200" b="1" dirty="0"/>
            </a:p>
          </p:txBody>
        </p:sp>
      </p:grpSp>
      <p:grpSp>
        <p:nvGrpSpPr>
          <p:cNvPr id="18" name="グループ化 18"/>
          <p:cNvGrpSpPr/>
          <p:nvPr/>
        </p:nvGrpSpPr>
        <p:grpSpPr>
          <a:xfrm>
            <a:off x="436461" y="3418079"/>
            <a:ext cx="5002423" cy="640019"/>
            <a:chOff x="1965105" y="2451651"/>
            <a:chExt cx="8070575" cy="938695"/>
          </a:xfrm>
        </p:grpSpPr>
        <p:sp>
          <p:nvSpPr>
            <p:cNvPr id="19" name="正方形/長方形 19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3</a:t>
              </a:r>
              <a:endParaRPr lang="ja-JP" altLang="en-US" sz="4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0" name="正方形/長方形 20">
              <a:hlinkClick r:id="rId3" action="ppaction://hlinksldjump"/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1" name="テキスト ボックス 21"/>
            <p:cNvSpPr txBox="1"/>
            <p:nvPr/>
          </p:nvSpPr>
          <p:spPr>
            <a:xfrm>
              <a:off x="3140115" y="2532676"/>
              <a:ext cx="6067343" cy="85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1" dirty="0" smtClean="0"/>
                <a:t>해설 데이터 전처리</a:t>
              </a:r>
              <a:endParaRPr kumimoji="1" lang="ja-JP" altLang="en-US" sz="3200" b="1" dirty="0"/>
            </a:p>
          </p:txBody>
        </p:sp>
      </p:grpSp>
      <p:grpSp>
        <p:nvGrpSpPr>
          <p:cNvPr id="22" name="グループ化 18"/>
          <p:cNvGrpSpPr/>
          <p:nvPr/>
        </p:nvGrpSpPr>
        <p:grpSpPr>
          <a:xfrm>
            <a:off x="438288" y="4246880"/>
            <a:ext cx="5002423" cy="640019"/>
            <a:chOff x="1965105" y="2451651"/>
            <a:chExt cx="8070575" cy="938695"/>
          </a:xfrm>
        </p:grpSpPr>
        <p:sp>
          <p:nvSpPr>
            <p:cNvPr id="23" name="正方形/長方形 19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4000" b="1" dirty="0">
                  <a:solidFill>
                    <a:schemeClr val="tx1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24" name="正方形/長方形 20">
              <a:hlinkClick r:id="" action="ppaction://noaction"/>
            </p:cNvPr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テキスト ボックス 21"/>
            <p:cNvSpPr txBox="1"/>
            <p:nvPr/>
          </p:nvSpPr>
          <p:spPr>
            <a:xfrm>
              <a:off x="3137169" y="2532676"/>
              <a:ext cx="4596170" cy="85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1" dirty="0" smtClean="0"/>
                <a:t>알고리즘 구현</a:t>
              </a:r>
              <a:endParaRPr kumimoji="1" lang="ja-JP" altLang="en-US" sz="3200" b="1" dirty="0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5082988" y="635799"/>
            <a:ext cx="2510118" cy="448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해당 슬라이드로 링크 추가하기</a:t>
            </a:r>
            <a:r>
              <a:rPr lang="en-US" altLang="ko-KR" sz="1400" dirty="0" smtClean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4812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latin typeface="+mj-ea"/>
              </a:rPr>
              <a:t>AI</a:t>
            </a:r>
            <a:r>
              <a:rPr lang="ko-KR" altLang="en-US" b="1" dirty="0">
                <a:latin typeface="+mj-ea"/>
              </a:rPr>
              <a:t>월드컵 해설에 사용 가능한 </a:t>
            </a:r>
            <a:r>
              <a:rPr lang="ko-KR" altLang="en-US" b="1" dirty="0" smtClean="0">
                <a:latin typeface="+mj-ea"/>
              </a:rPr>
              <a:t>문장의 </a:t>
            </a:r>
            <a:r>
              <a:rPr lang="ko-KR" altLang="en-US" b="1" dirty="0" smtClean="0"/>
              <a:t>특징 기준으로 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데이터 정리</a:t>
            </a:r>
            <a:r>
              <a:rPr lang="en-US" altLang="ko-KR" b="1" dirty="0" smtClean="0"/>
              <a:t>(+</a:t>
            </a:r>
            <a:r>
              <a:rPr lang="ko-KR" altLang="en-US" b="1" dirty="0" smtClean="0"/>
              <a:t>랭킹 갱신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및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 가능한 문장 추출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6" y="1724028"/>
            <a:ext cx="8162544" cy="316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7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b="1" dirty="0" smtClean="0"/>
              <a:t>해설 스크립트 전처리 과정</a:t>
            </a:r>
            <a:endParaRPr lang="ko-KR" altLang="en-US" sz="20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792577" y="2226515"/>
            <a:ext cx="447335" cy="369051"/>
            <a:chOff x="4472171" y="3271519"/>
            <a:chExt cx="792480" cy="792480"/>
          </a:xfrm>
          <a:solidFill>
            <a:srgbClr val="00B0F0"/>
          </a:solidFill>
        </p:grpSpPr>
        <p:sp>
          <p:nvSpPr>
            <p:cNvPr id="21" name="아래쪽 화살표 20"/>
            <p:cNvSpPr/>
            <p:nvPr/>
          </p:nvSpPr>
          <p:spPr>
            <a:xfrm>
              <a:off x="4472171" y="3271519"/>
              <a:ext cx="792480" cy="792480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아래쪽 화살표 4"/>
            <p:cNvSpPr/>
            <p:nvPr/>
          </p:nvSpPr>
          <p:spPr>
            <a:xfrm>
              <a:off x="4650479" y="3271519"/>
              <a:ext cx="435864" cy="59634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 kern="1200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5" y="1308414"/>
            <a:ext cx="6015494" cy="96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3809368" y="3414647"/>
            <a:ext cx="447335" cy="369051"/>
            <a:chOff x="4472171" y="3271519"/>
            <a:chExt cx="792480" cy="792480"/>
          </a:xfrm>
          <a:solidFill>
            <a:srgbClr val="00B0F0"/>
          </a:solidFill>
        </p:grpSpPr>
        <p:sp>
          <p:nvSpPr>
            <p:cNvPr id="25" name="아래쪽 화살표 24"/>
            <p:cNvSpPr/>
            <p:nvPr/>
          </p:nvSpPr>
          <p:spPr>
            <a:xfrm>
              <a:off x="4472171" y="3271519"/>
              <a:ext cx="792480" cy="792480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아래쪽 화살표 4"/>
            <p:cNvSpPr/>
            <p:nvPr/>
          </p:nvSpPr>
          <p:spPr>
            <a:xfrm>
              <a:off x="4650479" y="3271519"/>
              <a:ext cx="435864" cy="59634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 kern="120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348145" y="158328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원 본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992957" y="2715594"/>
            <a:ext cx="1838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문장 별 빈도 단어를 포함한 개수가 높은 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문장을 기준 정렬한 데이터</a:t>
            </a:r>
            <a:endParaRPr lang="ko-KR" alt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09639" y="4008714"/>
            <a:ext cx="19218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사용 가능한 문장길이의 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+1 </a:t>
            </a:r>
            <a:r>
              <a:rPr lang="ko-KR" altLang="en-US" sz="1100" b="1" dirty="0" smtClean="0"/>
              <a:t>표준 편차 이내의 데이터</a:t>
            </a:r>
            <a:endParaRPr lang="en-US" altLang="ko-KR" sz="1100" b="1" dirty="0" smtClean="0"/>
          </a:p>
          <a:p>
            <a:pPr algn="ctr"/>
            <a:r>
              <a:rPr lang="en-US" altLang="ko-KR" sz="1050" dirty="0" smtClean="0"/>
              <a:t>(</a:t>
            </a:r>
            <a:r>
              <a:rPr lang="ko-KR" altLang="en-US" sz="1050" dirty="0" smtClean="0"/>
              <a:t>빈도 단어가 많이 포함된 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문장 순으로 정렬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 </a:t>
            </a:r>
            <a:endParaRPr lang="ko-KR" altLang="en-US" sz="1050" dirty="0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4" y="3818454"/>
            <a:ext cx="60156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11" y="2614254"/>
            <a:ext cx="60156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8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전처</a:t>
            </a:r>
            <a:r>
              <a:rPr lang="ko-KR" altLang="en-US" sz="3200" dirty="0">
                <a:latin typeface="Myriad Pro" pitchFamily="34" charset="0"/>
              </a:rPr>
              <a:t>리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48542"/>
            <a:ext cx="1438916" cy="591514"/>
            <a:chOff x="556590" y="1460994"/>
            <a:chExt cx="2110410" cy="1059544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73065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3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0997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000" b="1" dirty="0" smtClean="0"/>
              <a:t>추출한 문장 상황 별 분류 및 템플릿 형태로 가공</a:t>
            </a:r>
            <a:endParaRPr lang="en-US" altLang="ko-KR" sz="2000" b="1" dirty="0" smtClean="0"/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8" y="1466689"/>
            <a:ext cx="7887462" cy="334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4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4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2035897" y="2545661"/>
            <a:ext cx="5072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ea"/>
              </a:rPr>
              <a:t>알고리즘 구현</a:t>
            </a:r>
            <a:endParaRPr lang="en-US" altLang="ko-KR" sz="6000" dirty="0" smtClean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50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18000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시뮬레이터 프로그램은 게임 상태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점수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좌표와 같은 게임 정보를 플레이어 프로그램에 보내고 플레이어 프로그램은 시뮬레이터 프로그램에 로봇 제어 신호를 전송하여 시뮬레이터의 로봇에 요청을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적용함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월드컵에서는 게임에 대한 정보를 제공하기 위해 시뮬레이션 프로그램에서 두 개의 다른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사전 형태로 데이터가 전송됨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기본 정보 사전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[ info ]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Info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사전은 게임에 대한 기본적인 정보를 담고 있는 사전이며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이 사전에 수록된 정보는 필드 치수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로봇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사양 등 게임 전반에 걸쳐 변하지 않는 값임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프레임 사전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[ f ]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f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사전은 각 게임 프레임의 정보를 포함하는 사전이며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 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이 사전에 포함 된 정보는 로봇 및 볼 좌표와 같이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게임 전체에서 변경되는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값임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0" lvl="1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출처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" altLang="ko-KR" sz="1600" u="sng" dirty="0">
                <a:solidFill>
                  <a:schemeClr val="hlink"/>
                </a:solidFill>
                <a:hlinkClick r:id="rId2"/>
              </a:rPr>
              <a:t>https://github.com/aiwc/aiwc_manual/wiki/AIWC-Development-Guide-Python-P2</a:t>
            </a:r>
            <a:endParaRPr lang="en-US" altLang="ko" sz="1600" u="sng" dirty="0">
              <a:solidFill>
                <a:schemeClr val="hlink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199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AI </a:t>
            </a:r>
            <a:r>
              <a:rPr lang="ko-KR" altLang="en-US" sz="2400" b="1" dirty="0" smtClean="0">
                <a:latin typeface="+mj-ea"/>
                <a:ea typeface="+mj-ea"/>
              </a:rPr>
              <a:t>월드컵</a:t>
            </a:r>
            <a:r>
              <a:rPr lang="en-US" altLang="ko-KR" sz="2400" b="1" dirty="0" smtClean="0">
                <a:latin typeface="+mj-ea"/>
                <a:ea typeface="+mj-ea"/>
              </a:rPr>
              <a:t> API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41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9976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Ai </a:t>
            </a:r>
            <a:r>
              <a:rPr lang="ko-KR" altLang="en-US" sz="2000" b="1" dirty="0">
                <a:latin typeface="+mj-ea"/>
                <a:ea typeface="+mj-ea"/>
              </a:rPr>
              <a:t>축구 선수 및 공의 </a:t>
            </a:r>
            <a:r>
              <a:rPr lang="ko-KR" altLang="en-US" sz="2000" b="1" dirty="0" smtClean="0">
                <a:latin typeface="+mj-ea"/>
                <a:ea typeface="+mj-ea"/>
              </a:rPr>
              <a:t>좌표 데이터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38" y="3002858"/>
            <a:ext cx="5085122" cy="213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6842" y="1377956"/>
            <a:ext cx="8315747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시스템에 의해 </a:t>
            </a:r>
            <a:r>
              <a:rPr lang="en-US" altLang="ko-KR" sz="1400" dirty="0">
                <a:latin typeface="+mn-ea"/>
              </a:rPr>
              <a:t>50ms</a:t>
            </a:r>
            <a:r>
              <a:rPr lang="ko-KR" altLang="en-US" sz="1400" dirty="0">
                <a:latin typeface="+mn-ea"/>
              </a:rPr>
              <a:t>당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번씩 데이터를 받을 수 </a:t>
            </a:r>
            <a:r>
              <a:rPr lang="ko-KR" altLang="en-US" sz="1400" dirty="0" smtClean="0">
                <a:latin typeface="+mn-ea"/>
              </a:rPr>
              <a:t>있음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경기당 대략 </a:t>
            </a:r>
            <a:r>
              <a:rPr lang="en-US" altLang="ko-KR" sz="1400" dirty="0">
                <a:latin typeface="+mn-ea"/>
              </a:rPr>
              <a:t>12000</a:t>
            </a:r>
            <a:r>
              <a:rPr lang="ko-KR" altLang="en-US" sz="1400" dirty="0">
                <a:latin typeface="+mn-ea"/>
              </a:rPr>
              <a:t>회의 좌표 데이터를 얻을 수 </a:t>
            </a:r>
            <a:r>
              <a:rPr lang="ko-KR" altLang="en-US" sz="1400" dirty="0" smtClean="0">
                <a:latin typeface="+mn-ea"/>
              </a:rPr>
              <a:t>있</a:t>
            </a:r>
            <a:r>
              <a:rPr lang="ko-KR" altLang="en-US" sz="1400" dirty="0">
                <a:latin typeface="+mn-ea"/>
              </a:rPr>
              <a:t>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좌표 데이터는 </a:t>
            </a:r>
            <a:r>
              <a:rPr lang="en-US" altLang="ko-KR" sz="1400" b="1" dirty="0">
                <a:latin typeface="+mn-ea"/>
              </a:rPr>
              <a:t>[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 err="1">
                <a:latin typeface="+mn-ea"/>
              </a:rPr>
              <a:t>레드팀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(GK, D1, D2, F1, F2)], [</a:t>
            </a:r>
            <a:r>
              <a:rPr lang="ko-KR" altLang="en-US" sz="1400" dirty="0" err="1">
                <a:latin typeface="+mn-ea"/>
              </a:rPr>
              <a:t>블루팀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(GK, D1, D2, F1, F2)], 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atin typeface="+mn-ea"/>
              </a:rPr>
              <a:t>                         [</a:t>
            </a:r>
            <a:r>
              <a:rPr lang="ko-KR" altLang="en-US" sz="1400" dirty="0">
                <a:latin typeface="+mn-ea"/>
              </a:rPr>
              <a:t>공의좌표</a:t>
            </a:r>
            <a:r>
              <a:rPr lang="en-US" altLang="ko-KR" sz="1400" dirty="0">
                <a:latin typeface="+mn-ea"/>
              </a:rPr>
              <a:t>(x, y)]</a:t>
            </a:r>
            <a:r>
              <a:rPr lang="en-US" altLang="ko-KR" sz="1400" b="1" dirty="0">
                <a:latin typeface="+mn-ea"/>
              </a:rPr>
              <a:t>] </a:t>
            </a:r>
            <a:r>
              <a:rPr lang="ko-KR" altLang="en-US" sz="1400" dirty="0">
                <a:latin typeface="+mn-ea"/>
              </a:rPr>
              <a:t>로 구성됨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좌표 데이터 중 각 팀의 플레이어는 </a:t>
            </a:r>
            <a:r>
              <a:rPr lang="en-US" altLang="ko-KR" sz="1400" dirty="0">
                <a:latin typeface="+mn-ea"/>
              </a:rPr>
              <a:t>[x, y, </a:t>
            </a:r>
            <a:r>
              <a:rPr lang="ko-KR" altLang="en-US" sz="1400" dirty="0" smtClean="0">
                <a:latin typeface="+mn-ea"/>
              </a:rPr>
              <a:t>방</a:t>
            </a:r>
            <a:r>
              <a:rPr lang="ko-KR" altLang="en-US" sz="1400" dirty="0">
                <a:latin typeface="+mn-ea"/>
              </a:rPr>
              <a:t>향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움직일 수 있는지 여부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 터치 여부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의 정보를 담고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액자 4"/>
          <p:cNvSpPr/>
          <p:nvPr/>
        </p:nvSpPr>
        <p:spPr>
          <a:xfrm>
            <a:off x="5321173" y="3002969"/>
            <a:ext cx="1895094" cy="908521"/>
          </a:xfrm>
          <a:prstGeom prst="frame">
            <a:avLst>
              <a:gd name="adj1" fmla="val 50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5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규칙 기반 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/ </a:t>
            </a: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머신 러닝으로 분류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문장에서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상황을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구체적으로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분류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ko-KR" sz="1400" dirty="0" smtClean="0">
                <a:solidFill>
                  <a:srgbClr val="041A3E"/>
                </a:solidFill>
                <a:latin typeface="+mn-ea"/>
              </a:rPr>
              <a:t>각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상황에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대한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기준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설정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개발 </a:t>
            </a: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우선순위 설정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단순하게 시스템으로 판단 가능 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-&gt;  1</a:t>
            </a: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순위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구체적으로 코드를 구현 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-&gt; 2</a:t>
            </a: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순위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`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복잡하거나 머신 러닝 필요 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-&gt; 3</a:t>
            </a:r>
            <a:r>
              <a:rPr lang="ko-KR" altLang="en-US" sz="1400" dirty="0">
                <a:solidFill>
                  <a:srgbClr val="041A3E"/>
                </a:solidFill>
                <a:latin typeface="+mn-ea"/>
              </a:rPr>
              <a:t>순위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041A3E"/>
                </a:solidFill>
                <a:latin typeface="+mn-ea"/>
              </a:rPr>
              <a:t>역할분담                                                                                                     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예시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                                     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01994"/>
            <a:ext cx="71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상황 별 개발 전략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8" y="3709295"/>
            <a:ext cx="7804404" cy="129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위로 굽은 화살표 5"/>
          <p:cNvSpPr/>
          <p:nvPr/>
        </p:nvSpPr>
        <p:spPr>
          <a:xfrm rot="10800000">
            <a:off x="7315201" y="3444949"/>
            <a:ext cx="312516" cy="235796"/>
          </a:xfrm>
          <a:prstGeom prst="bentUp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1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 smtClean="0"/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chemeClr val="tx1"/>
                </a:solidFill>
                <a:latin typeface="+mn-ea"/>
              </a:rPr>
              <a:t>시스템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규칙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볼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아웃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킥오프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코너킥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퇴장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기본규칙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슛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시도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코너킥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플레이어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자살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블락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드리블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숏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롱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몸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싸움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클리어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chemeClr val="tx1"/>
                </a:solidFill>
                <a:latin typeface="+mn-ea"/>
              </a:rPr>
              <a:t>심화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규칙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구현</a:t>
            </a:r>
            <a:r>
              <a:rPr lang="x-none" altLang="ko-KR">
                <a:solidFill>
                  <a:schemeClr val="tx1"/>
                </a:solidFill>
                <a:latin typeface="+mn-ea"/>
              </a:rPr>
              <a:t>x)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15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알고리즘 구현 방향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5146161" y="3851644"/>
            <a:ext cx="1998921" cy="49441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여긴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8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fontAlgn="ctr">
              <a:lnSpc>
                <a:spcPct val="10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b="1" dirty="0" err="1" smtClean="0">
                <a:solidFill>
                  <a:schemeClr val="tx1"/>
                </a:solidFill>
                <a:latin typeface="+mn-ea"/>
              </a:rPr>
              <a:t>데드락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4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초 동안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0.4m / s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미만의 축구 공 이동 속도로 정의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코너지역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해당지역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로봇이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많은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팀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이 볼 소유권 획득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수가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같으면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평균거리가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작은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팀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 볼 소유권 획득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평균거리가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같으면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해당지역에서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멀리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떨어진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목표를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가진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팀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2" fontAlgn="ctr">
              <a:lnSpc>
                <a:spcPct val="9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   볼 소유권 획득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err="1" smtClean="0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지역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위와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같음</a:t>
            </a: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기타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데드락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공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재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배치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데드락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73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fontAlgn="ctr">
              <a:lnSpc>
                <a:spcPct val="10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b="1" dirty="0" err="1" smtClean="0">
                <a:solidFill>
                  <a:schemeClr val="tx1"/>
                </a:solidFill>
                <a:latin typeface="+mn-ea"/>
              </a:rPr>
              <a:t>데드락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&gt;</a:t>
            </a:r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/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err="1" smtClean="0">
                <a:solidFill>
                  <a:schemeClr val="tx1"/>
                </a:solidFill>
              </a:rPr>
              <a:t>데드락을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위한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데이터</a:t>
            </a: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ko-KR" sz="1600" dirty="0">
                <a:solidFill>
                  <a:schemeClr val="tx1"/>
                </a:solidFill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동안의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프레임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데이터</a:t>
            </a:r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sz="1600" dirty="0" err="1" smtClean="0">
                <a:solidFill>
                  <a:schemeClr val="tx1"/>
                </a:solidFill>
              </a:rPr>
              <a:t>데드락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의사코드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ko-KR" sz="1600" dirty="0">
                <a:solidFill>
                  <a:schemeClr val="tx1"/>
                </a:solidFill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동안의</a:t>
            </a:r>
            <a:r>
              <a:rPr lang="en-US" altLang="ko-KR" sz="1600" dirty="0">
                <a:solidFill>
                  <a:schemeClr val="tx1"/>
                </a:solidFill>
              </a:rPr>
              <a:t> 80</a:t>
            </a:r>
            <a:r>
              <a:rPr lang="ko-KR" altLang="ko-KR" sz="1600" dirty="0">
                <a:solidFill>
                  <a:schemeClr val="tx1"/>
                </a:solidFill>
              </a:rPr>
              <a:t>개의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프레임을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변수에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담는다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</a:rPr>
              <a:t>각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프레임과</a:t>
            </a:r>
            <a:r>
              <a:rPr lang="en-US" altLang="ko-KR" sz="1600" dirty="0">
                <a:solidFill>
                  <a:schemeClr val="tx1"/>
                </a:solidFill>
              </a:rPr>
              <a:t> +1 </a:t>
            </a:r>
            <a:r>
              <a:rPr lang="ko-KR" altLang="ko-KR" sz="1600" dirty="0">
                <a:solidFill>
                  <a:schemeClr val="tx1"/>
                </a:solidFill>
              </a:rPr>
              <a:t>프레임이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갖는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공의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좌표를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통해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두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좌표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사이의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거리를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계산한다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</a:rPr>
              <a:t>시간</a:t>
            </a:r>
            <a:r>
              <a:rPr lang="en-US" altLang="ko-KR" sz="1600" dirty="0">
                <a:solidFill>
                  <a:schemeClr val="tx1"/>
                </a:solidFill>
              </a:rPr>
              <a:t>(1</a:t>
            </a:r>
            <a:r>
              <a:rPr lang="ko-KR" altLang="ko-KR" sz="1600" dirty="0">
                <a:solidFill>
                  <a:schemeClr val="tx1"/>
                </a:solidFill>
              </a:rPr>
              <a:t>프레임</a:t>
            </a:r>
            <a:r>
              <a:rPr lang="en-US" altLang="ko-KR" sz="1600" dirty="0">
                <a:solidFill>
                  <a:schemeClr val="tx1"/>
                </a:solidFill>
              </a:rPr>
              <a:t> 0.05</a:t>
            </a:r>
            <a:r>
              <a:rPr lang="x-none" altLang="ko-KR" sz="1600">
                <a:solidFill>
                  <a:schemeClr val="tx1"/>
                </a:solidFill>
              </a:rPr>
              <a:t>ms)</a:t>
            </a:r>
            <a:r>
              <a:rPr lang="ko-KR" altLang="ko-KR" sz="1600">
                <a:solidFill>
                  <a:schemeClr val="tx1"/>
                </a:solidFill>
              </a:rPr>
              <a:t>으로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나누어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속도를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구하고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변수에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담는다</a:t>
            </a:r>
          </a:p>
          <a:p>
            <a:pPr marL="742950" lvl="1" indent="-285750" font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</a:rPr>
              <a:t>변수의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모든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속도가</a:t>
            </a:r>
            <a:r>
              <a:rPr lang="en-US" altLang="ko-KR" sz="1600" dirty="0">
                <a:solidFill>
                  <a:schemeClr val="tx1"/>
                </a:solidFill>
              </a:rPr>
              <a:t> 0.4</a:t>
            </a:r>
            <a:r>
              <a:rPr lang="x-none" altLang="ko-KR" sz="1600">
                <a:solidFill>
                  <a:schemeClr val="tx1"/>
                </a:solidFill>
              </a:rPr>
              <a:t>m/s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미만인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경우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 err="1" smtClean="0">
                <a:solidFill>
                  <a:schemeClr val="tx1"/>
                </a:solidFill>
              </a:rPr>
              <a:t>데드락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</a:rPr>
              <a:t>으로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판정한다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데드락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674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AI World Cup(AI Commentator)</a:t>
            </a:r>
            <a:endParaRPr lang="ko-KR" altLang="en-US" sz="3200" b="1" dirty="0">
              <a:solidFill>
                <a:schemeClr val="bg1"/>
              </a:solidFill>
            </a:endParaRPr>
          </a:p>
          <a:p>
            <a:endParaRPr lang="ko-KR" altLang="en-US" sz="1050" dirty="0">
              <a:latin typeface="Myriad Pro" pitchFamily="34" charset="0"/>
              <a:ea typeface="Tmon몬소리 Black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8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970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 구현 수도코드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02207" y="1482650"/>
            <a:ext cx="3062584" cy="2795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+mn-ea"/>
              </a:rPr>
              <a:t>데드락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0" name="다이아몬드 9"/>
          <p:cNvSpPr/>
          <p:nvPr/>
        </p:nvSpPr>
        <p:spPr>
          <a:xfrm>
            <a:off x="3006815" y="2760046"/>
            <a:ext cx="3062584" cy="64638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80 </a:t>
            </a:r>
            <a:r>
              <a:rPr lang="ko-KR" altLang="ko-KR" sz="1100" dirty="0">
                <a:latin typeface="+mn-ea"/>
              </a:rPr>
              <a:t>프레임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ko-KR" sz="1100" dirty="0">
                <a:latin typeface="+mn-ea"/>
              </a:rPr>
              <a:t>이고</a:t>
            </a:r>
            <a:r>
              <a:rPr lang="en-US" altLang="ko-KR" sz="1100" dirty="0">
                <a:latin typeface="+mn-ea"/>
              </a:rPr>
              <a:t> 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ko-KR" sz="1100" dirty="0" err="1" smtClean="0">
                <a:latin typeface="+mn-ea"/>
              </a:rPr>
              <a:t>데드락이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true</a:t>
            </a:r>
            <a:r>
              <a:rPr lang="ko-KR" altLang="ko-KR" sz="1100" dirty="0">
                <a:latin typeface="+mn-ea"/>
              </a:rPr>
              <a:t>이면</a:t>
            </a:r>
          </a:p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02207" y="1870958"/>
            <a:ext cx="3062584" cy="296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공의 속도 리스트 생성</a:t>
            </a:r>
            <a:r>
              <a:rPr lang="en-US" altLang="ko-KR" sz="1100" dirty="0" smtClean="0">
                <a:latin typeface="+mn-ea"/>
              </a:rPr>
              <a:t>(80</a:t>
            </a:r>
            <a:r>
              <a:rPr lang="ko-KR" altLang="en-US" sz="1100" dirty="0" smtClean="0">
                <a:latin typeface="+mn-ea"/>
              </a:rPr>
              <a:t>프레임</a:t>
            </a:r>
            <a:r>
              <a:rPr lang="en-US" altLang="ko-KR" sz="1100" dirty="0" smtClean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2207" y="2301345"/>
            <a:ext cx="3062584" cy="296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+mn-ea"/>
              </a:rPr>
              <a:t>공 원소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ko-KR" sz="1100" dirty="0">
                <a:latin typeface="+mn-ea"/>
              </a:rPr>
              <a:t>속도가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0.4</a:t>
            </a:r>
            <a:r>
              <a:rPr lang="ko-KR" altLang="ko-KR" sz="1100" dirty="0" smtClean="0">
                <a:latin typeface="+mn-ea"/>
              </a:rPr>
              <a:t>이상이면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ko-KR" sz="1100" dirty="0" err="1">
                <a:latin typeface="+mn-ea"/>
              </a:rPr>
              <a:t>데드락</a:t>
            </a:r>
            <a:r>
              <a:rPr lang="en-US" altLang="ko-KR" sz="1100" dirty="0">
                <a:latin typeface="+mn-ea"/>
              </a:rPr>
              <a:t> false</a:t>
            </a:r>
            <a:endParaRPr lang="ko-KR" altLang="ko-KR" sz="1100" dirty="0">
              <a:latin typeface="+mn-ea"/>
            </a:endParaRPr>
          </a:p>
        </p:txBody>
      </p:sp>
      <p:sp>
        <p:nvSpPr>
          <p:cNvPr id="16" name="다이아몬드 15"/>
          <p:cNvSpPr/>
          <p:nvPr/>
        </p:nvSpPr>
        <p:spPr>
          <a:xfrm>
            <a:off x="3141416" y="3549085"/>
            <a:ext cx="2784167" cy="64638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 공이 </a:t>
            </a:r>
            <a:r>
              <a:rPr lang="ko-KR" altLang="en-US" sz="1100" dirty="0" err="1" smtClean="0">
                <a:latin typeface="+mn-ea"/>
              </a:rPr>
              <a:t>패널티</a:t>
            </a:r>
            <a:r>
              <a:rPr lang="ko-KR" altLang="en-US" sz="1100" dirty="0" smtClean="0">
                <a:latin typeface="+mn-ea"/>
              </a:rPr>
              <a:t> 지역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357768" y="3549085"/>
            <a:ext cx="2123922" cy="64638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공이 코너 지역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9" name="다이아몬드 18"/>
          <p:cNvSpPr/>
          <p:nvPr/>
        </p:nvSpPr>
        <p:spPr>
          <a:xfrm>
            <a:off x="6600991" y="3549085"/>
            <a:ext cx="2196841" cy="64638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데드락</a:t>
            </a:r>
            <a:r>
              <a:rPr lang="ko-KR" altLang="en-US" sz="1100" dirty="0" smtClean="0">
                <a:latin typeface="+mn-ea"/>
              </a:rPr>
              <a:t> 시스템 신호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7768" y="4429322"/>
            <a:ext cx="2123922" cy="5401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코너 </a:t>
            </a:r>
            <a:r>
              <a:rPr lang="ko-KR" altLang="en-US" sz="1100" dirty="0" err="1" smtClean="0">
                <a:latin typeface="+mn-ea"/>
              </a:rPr>
              <a:t>데드락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54641" y="4429323"/>
            <a:ext cx="2910117" cy="5401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+mn-ea"/>
              </a:rPr>
              <a:t>패널티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데드락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600987" y="4429323"/>
            <a:ext cx="2196841" cy="5401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+mn-ea"/>
              </a:rPr>
              <a:t>기타 </a:t>
            </a:r>
            <a:r>
              <a:rPr lang="ko-KR" altLang="en-US" sz="1100" dirty="0" err="1" smtClean="0">
                <a:latin typeface="+mn-ea"/>
              </a:rPr>
              <a:t>데드락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23" name="꺾인 연결선 22"/>
          <p:cNvCxnSpPr>
            <a:stCxn id="10" idx="1"/>
            <a:endCxn id="17" idx="0"/>
          </p:cNvCxnSpPr>
          <p:nvPr/>
        </p:nvCxnSpPr>
        <p:spPr>
          <a:xfrm rot="10800000" flipV="1">
            <a:off x="1419729" y="3083239"/>
            <a:ext cx="1587086" cy="4658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6" idx="3"/>
            <a:endCxn id="19" idx="1"/>
          </p:cNvCxnSpPr>
          <p:nvPr/>
        </p:nvCxnSpPr>
        <p:spPr>
          <a:xfrm>
            <a:off x="5925583" y="3872278"/>
            <a:ext cx="6754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2" idx="2"/>
            <a:endCxn id="12" idx="2"/>
          </p:cNvCxnSpPr>
          <p:nvPr/>
        </p:nvCxnSpPr>
        <p:spPr>
          <a:xfrm>
            <a:off x="4533499" y="259833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2" idx="2"/>
            <a:endCxn id="10" idx="0"/>
          </p:cNvCxnSpPr>
          <p:nvPr/>
        </p:nvCxnSpPr>
        <p:spPr>
          <a:xfrm>
            <a:off x="4533499" y="2598332"/>
            <a:ext cx="4608" cy="1617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1" idx="2"/>
            <a:endCxn id="12" idx="0"/>
          </p:cNvCxnSpPr>
          <p:nvPr/>
        </p:nvCxnSpPr>
        <p:spPr>
          <a:xfrm>
            <a:off x="4533499" y="2167945"/>
            <a:ext cx="0" cy="1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4"/>
            <a:endCxn id="11" idx="0"/>
          </p:cNvCxnSpPr>
          <p:nvPr/>
        </p:nvCxnSpPr>
        <p:spPr>
          <a:xfrm>
            <a:off x="4533499" y="1762168"/>
            <a:ext cx="0" cy="108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6" idx="2"/>
          </p:cNvCxnSpPr>
          <p:nvPr/>
        </p:nvCxnSpPr>
        <p:spPr>
          <a:xfrm flipH="1">
            <a:off x="4533499" y="4195470"/>
            <a:ext cx="1" cy="233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7" idx="2"/>
            <a:endCxn id="20" idx="0"/>
          </p:cNvCxnSpPr>
          <p:nvPr/>
        </p:nvCxnSpPr>
        <p:spPr>
          <a:xfrm>
            <a:off x="1419729" y="4195470"/>
            <a:ext cx="0" cy="233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2"/>
            <a:endCxn id="22" idx="0"/>
          </p:cNvCxnSpPr>
          <p:nvPr/>
        </p:nvCxnSpPr>
        <p:spPr>
          <a:xfrm flipH="1">
            <a:off x="7699408" y="4195470"/>
            <a:ext cx="4" cy="233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563382" y="4229364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+mn-ea"/>
              </a:rPr>
              <a:t>Y</a:t>
            </a:r>
            <a:r>
              <a:rPr lang="en-US" altLang="ko-KR" sz="1100" dirty="0" smtClean="0">
                <a:latin typeface="+mn-ea"/>
              </a:rPr>
              <a:t>es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85775" y="4222433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Y</a:t>
            </a:r>
            <a:r>
              <a:rPr lang="en-US" altLang="ko-KR" sz="1100" dirty="0" smtClean="0"/>
              <a:t>es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7844349" y="4215792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+mn-ea"/>
              </a:rPr>
              <a:t>Y</a:t>
            </a:r>
            <a:r>
              <a:rPr lang="en-US" altLang="ko-KR" sz="1100" dirty="0" smtClean="0">
                <a:latin typeface="+mn-ea"/>
              </a:rPr>
              <a:t>es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9962" y="3141588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+mn-ea"/>
              </a:rPr>
              <a:t>Y</a:t>
            </a:r>
            <a:r>
              <a:rPr lang="en-US" altLang="ko-KR" sz="1100" dirty="0" smtClean="0">
                <a:latin typeface="+mn-ea"/>
              </a:rPr>
              <a:t>es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16217" y="3565599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+mn-ea"/>
              </a:rPr>
              <a:t>No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973487" y="3593174"/>
            <a:ext cx="539014" cy="16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+mn-ea"/>
              </a:rPr>
              <a:t>No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55" name="직선 화살표 연결선 54"/>
          <p:cNvCxnSpPr>
            <a:stCxn id="17" idx="3"/>
          </p:cNvCxnSpPr>
          <p:nvPr/>
        </p:nvCxnSpPr>
        <p:spPr>
          <a:xfrm flipV="1">
            <a:off x="2481690" y="3872277"/>
            <a:ext cx="67295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sz="2000" b="1" dirty="0" smtClean="0">
                <a:solidFill>
                  <a:schemeClr val="tx1"/>
                </a:solidFill>
                <a:latin typeface="+mn-ea"/>
              </a:rPr>
              <a:t>파울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b="1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chemeClr val="tx1"/>
                </a:solidFill>
                <a:latin typeface="+mn-ea"/>
              </a:rPr>
              <a:t>수비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파울</a:t>
            </a:r>
            <a:endParaRPr lang="ko-KR" altLang="ko-KR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수비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명</a:t>
            </a: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+mn-ea"/>
              </a:rPr>
              <a:t>패널티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파울</a:t>
            </a:r>
            <a:endParaRPr lang="ko-KR" altLang="ko-KR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널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3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명</a:t>
            </a: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l"/>
            </a:pP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지역 파울</a:t>
            </a:r>
            <a:endParaRPr lang="ko-KR" altLang="ko-KR" dirty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상대방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지역에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1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이상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머무르면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2" font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지정위치로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재배치</a:t>
            </a: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1200150" lvl="2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 smtClean="0">
                <a:solidFill>
                  <a:schemeClr val="tx1"/>
                </a:solidFill>
                <a:latin typeface="+mn-ea"/>
              </a:rPr>
              <a:t>공격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골키퍼는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5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동안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+mn-ea"/>
              </a:rPr>
              <a:t>패널티로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+mn-ea"/>
              </a:rPr>
              <a:t>퇴장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endParaRPr lang="ko-KR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파울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37" y="1357441"/>
            <a:ext cx="2717800" cy="185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462" y="3322052"/>
            <a:ext cx="2692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도넛 4"/>
          <p:cNvSpPr/>
          <p:nvPr/>
        </p:nvSpPr>
        <p:spPr>
          <a:xfrm>
            <a:off x="7264662" y="3547113"/>
            <a:ext cx="762856" cy="799706"/>
          </a:xfrm>
          <a:prstGeom prst="donut">
            <a:avLst>
              <a:gd name="adj" fmla="val 60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877519" y="2453833"/>
            <a:ext cx="2336932" cy="47456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액자 7"/>
          <p:cNvSpPr/>
          <p:nvPr/>
        </p:nvSpPr>
        <p:spPr>
          <a:xfrm>
            <a:off x="6447100" y="1513127"/>
            <a:ext cx="1770926" cy="1094335"/>
          </a:xfrm>
          <a:prstGeom prst="frame">
            <a:avLst>
              <a:gd name="adj1" fmla="val 5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164241" y="3740551"/>
            <a:ext cx="2100421" cy="694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761772" y="2176041"/>
            <a:ext cx="1402469" cy="4777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3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 smtClean="0"/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ko-KR" sz="2000" b="1" dirty="0" smtClean="0">
                <a:solidFill>
                  <a:schemeClr val="tx1"/>
                </a:solidFill>
                <a:latin typeface="+mn-ea"/>
              </a:rPr>
              <a:t>볼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2000" b="1" dirty="0" smtClean="0">
                <a:solidFill>
                  <a:schemeClr val="tx1"/>
                </a:solidFill>
                <a:latin typeface="+mn-ea"/>
              </a:rPr>
              <a:t>아웃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b="1" dirty="0">
              <a:solidFill>
                <a:schemeClr val="tx1"/>
              </a:solidFill>
              <a:latin typeface="+mn-ea"/>
            </a:endParaRPr>
          </a:p>
          <a:p>
            <a:pPr lvl="1" fontAlgn="ctr"/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§"/>
            </a:pPr>
            <a:r>
              <a:rPr lang="ko-KR" altLang="ko-KR" dirty="0" smtClean="0">
                <a:solidFill>
                  <a:schemeClr val="tx1"/>
                </a:solidFill>
                <a:latin typeface="+mn-ea"/>
              </a:rPr>
              <a:t>볼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터치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로봇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수가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적으면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소유권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갖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는다</a:t>
            </a:r>
            <a:endParaRPr lang="ko-KR" altLang="ko-KR" dirty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로봇 수 가 같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으면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경기장을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떠난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방향으로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목표를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가진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팀이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공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소유</a:t>
            </a:r>
          </a:p>
          <a:p>
            <a:pPr marL="742950" lvl="1" indent="-285750" fontAlgn="ctr"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chemeClr val="tx1"/>
                </a:solidFill>
                <a:latin typeface="+mn-ea"/>
              </a:rPr>
              <a:t>공소유자가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공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방향으로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목표를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가지면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골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킥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아니면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코너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chemeClr val="tx1"/>
                </a:solidFill>
                <a:latin typeface="+mn-ea"/>
              </a:rPr>
              <a:t>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시스템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볼 아웃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2" y="3312160"/>
            <a:ext cx="2987040" cy="156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도넛 3"/>
          <p:cNvSpPr/>
          <p:nvPr/>
        </p:nvSpPr>
        <p:spPr>
          <a:xfrm>
            <a:off x="4826643" y="3277435"/>
            <a:ext cx="763929" cy="601466"/>
          </a:xfrm>
          <a:prstGeom prst="donut">
            <a:avLst>
              <a:gd name="adj" fmla="val 960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코너 킥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dirty="0">
              <a:solidFill>
                <a:schemeClr val="tx1"/>
              </a:solidFill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x-none" altLang="ko-KR" smtClean="0">
                <a:solidFill>
                  <a:schemeClr val="tx1"/>
                </a:solidFill>
              </a:rPr>
              <a:t>F2</a:t>
            </a:r>
            <a:r>
              <a:rPr lang="ko-KR" altLang="ko-KR">
                <a:solidFill>
                  <a:schemeClr val="tx1"/>
                </a:solidFill>
              </a:rPr>
              <a:t>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공을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차거나</a:t>
            </a:r>
            <a:r>
              <a:rPr lang="en-US" altLang="ko-KR" dirty="0">
                <a:solidFill>
                  <a:schemeClr val="tx1"/>
                </a:solidFill>
              </a:rPr>
              <a:t> 3</a:t>
            </a:r>
            <a:r>
              <a:rPr lang="ko-KR" altLang="ko-KR" dirty="0">
                <a:solidFill>
                  <a:schemeClr val="tx1"/>
                </a:solidFill>
              </a:rPr>
              <a:t>초가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지나야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다른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로봇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움직임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ko-KR" altLang="ko-KR" dirty="0" smtClean="0">
                <a:solidFill>
                  <a:schemeClr val="tx1"/>
                </a:solidFill>
              </a:rPr>
              <a:t>공격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코너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킥</a:t>
            </a:r>
            <a:r>
              <a:rPr lang="ko-KR" altLang="ko-KR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수비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코너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킥</a:t>
            </a:r>
            <a:r>
              <a:rPr lang="ko-KR" altLang="en-US" dirty="0">
                <a:solidFill>
                  <a:schemeClr val="tx1"/>
                </a:solidFill>
              </a:rPr>
              <a:t>에 따라 </a:t>
            </a:r>
            <a:r>
              <a:rPr lang="ko-KR" altLang="ko-KR" dirty="0">
                <a:solidFill>
                  <a:schemeClr val="tx1"/>
                </a:solidFill>
              </a:rPr>
              <a:t>로봇배치가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다름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</a:t>
            </a:r>
            <a:r>
              <a:rPr lang="ko-KR" altLang="en-US" sz="2400" b="1" dirty="0"/>
              <a:t>본</a:t>
            </a:r>
            <a:r>
              <a:rPr lang="ko-KR" altLang="en-US" sz="2400" b="1" dirty="0" smtClean="0"/>
              <a:t>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코너 킥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2" y="2846237"/>
            <a:ext cx="4163135" cy="22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10" y="2846237"/>
            <a:ext cx="4203839" cy="225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3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marL="342900" indent="-342900" fontAlgn="ctr"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슛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플레이어가 공을 터치한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10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프레임의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정보를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이용</a:t>
            </a: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방향이 골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지역</a:t>
            </a:r>
          </a:p>
          <a:p>
            <a:pPr marL="1200150" lvl="2" indent="-28575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벡터가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골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지역을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향하는지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파악하여야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함</a:t>
            </a: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일정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시간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동안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공에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다른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충돌이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없어야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함</a:t>
            </a:r>
          </a:p>
          <a:p>
            <a:pPr marL="1200150" lvl="2" indent="-28575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10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프레임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동안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다른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터치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없음</a:t>
            </a:r>
          </a:p>
          <a:p>
            <a:pPr marL="742950" lvl="1" indent="-285750" fontAlgn="ctr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일정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속도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이상</a:t>
            </a:r>
          </a:p>
          <a:p>
            <a:pPr marL="1200150" lvl="2" indent="-285750" font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속도가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로봇의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최대속도보다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>
                <a:solidFill>
                  <a:srgbClr val="041A3E"/>
                </a:solidFill>
                <a:latin typeface="+mn-ea"/>
              </a:rPr>
              <a:t>높을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400" dirty="0" smtClean="0">
                <a:solidFill>
                  <a:srgbClr val="041A3E"/>
                </a:solidFill>
                <a:latin typeface="+mn-ea"/>
              </a:rPr>
              <a:t>때</a:t>
            </a:r>
            <a:endParaRPr lang="en-US" altLang="ko-KR" sz="1400" dirty="0" smtClean="0">
              <a:solidFill>
                <a:srgbClr val="041A3E"/>
              </a:solidFill>
              <a:latin typeface="+mn-ea"/>
            </a:endParaRPr>
          </a:p>
          <a:p>
            <a:pPr marL="0" lvl="2" fontAlgn="ctr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041A3E"/>
                </a:solidFill>
                <a:latin typeface="바탕"/>
                <a:ea typeface="바탕"/>
              </a:rPr>
              <a:t>☞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rgbClr val="041A3E"/>
                </a:solidFill>
                <a:latin typeface="+mn-ea"/>
              </a:rPr>
              <a:t>개선</a:t>
            </a:r>
            <a:endParaRPr lang="en-US" altLang="ko-KR" sz="1600" b="1" dirty="0" smtClean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 smtClean="0">
                <a:solidFill>
                  <a:srgbClr val="041A3E"/>
                </a:solidFill>
                <a:latin typeface="+mn-ea"/>
              </a:rPr>
              <a:t>방향성이</a:t>
            </a:r>
            <a:r>
              <a:rPr lang="en-US" altLang="ko-KR" sz="14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중요하므로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벡터로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처리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골대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선분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구함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abs(y) &lt;= 0.9</a:t>
            </a: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x좌표의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변화</a:t>
            </a:r>
            <a:r>
              <a:rPr lang="x-none" altLang="ko-KR" sz="1400">
                <a:solidFill>
                  <a:srgbClr val="041A3E"/>
                </a:solidFill>
                <a:latin typeface="+mn-ea"/>
              </a:rPr>
              <a:t>(</a:t>
            </a:r>
            <a:r>
              <a:rPr lang="ko-KR" altLang="ko-KR" sz="1400">
                <a:solidFill>
                  <a:srgbClr val="041A3E"/>
                </a:solidFill>
                <a:latin typeface="+mn-ea"/>
              </a:rPr>
              <a:t>벡터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)에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따라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방향을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체크</a:t>
            </a:r>
            <a:endParaRPr lang="ko-KR" altLang="ko-KR" sz="1400" dirty="0">
              <a:solidFill>
                <a:srgbClr val="041A3E"/>
              </a:solidFill>
              <a:latin typeface="+mn-ea"/>
            </a:endParaRPr>
          </a:p>
          <a:p>
            <a:pPr marL="800100" lvl="1" indent="-342900" fontAlgn="ctr">
              <a:buFont typeface="+mj-ea"/>
              <a:buAutoNum type="circleNumDbPlain"/>
            </a:pP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공의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연장선과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골대의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교차점을</a:t>
            </a:r>
            <a:r>
              <a:rPr lang="en-US" altLang="ko-KR" sz="14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41A3E"/>
                </a:solidFill>
                <a:latin typeface="+mn-ea"/>
              </a:rPr>
              <a:t>구함</a:t>
            </a:r>
            <a:endParaRPr lang="en-US" altLang="ko-KR" sz="1400" dirty="0">
              <a:solidFill>
                <a:srgbClr val="041A3E"/>
              </a:solidFill>
              <a:latin typeface="+mn-ea"/>
            </a:endParaRPr>
          </a:p>
          <a:p>
            <a:pPr marL="0" lvl="2" fontAlgn="ctr">
              <a:lnSpc>
                <a:spcPct val="100000"/>
              </a:lnSpc>
            </a:pPr>
            <a:endParaRPr lang="en-US" altLang="ko-KR" sz="1600" dirty="0">
              <a:solidFill>
                <a:srgbClr val="041A3E"/>
              </a:solidFill>
              <a:latin typeface="+mn-ea"/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기본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슛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샷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6.11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9193" y="2633196"/>
            <a:ext cx="3068630" cy="18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9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+mn-ea"/>
              </a:rPr>
              <a:t>블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락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b="1" dirty="0">
              <a:solidFill>
                <a:schemeClr val="tx1"/>
              </a:solidFill>
            </a:endParaRP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solidFill>
                  <a:schemeClr val="tx1"/>
                </a:solidFill>
              </a:rPr>
              <a:t>전반전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후반전을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먼저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파악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solidFill>
                  <a:schemeClr val="tx1"/>
                </a:solidFill>
              </a:rPr>
              <a:t>전반전일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경우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오른쪽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패널티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지역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파악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solidFill>
                  <a:schemeClr val="tx1"/>
                </a:solidFill>
              </a:rPr>
              <a:t>상대팀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선수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파악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solidFill>
                  <a:schemeClr val="tx1"/>
                </a:solidFill>
              </a:rPr>
              <a:t>골키퍼의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공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터치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파악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ko-KR" dirty="0" err="1">
                <a:solidFill>
                  <a:schemeClr val="tx1"/>
                </a:solidFill>
              </a:rPr>
              <a:t>블락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판정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기본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블</a:t>
            </a:r>
            <a:r>
              <a:rPr lang="ko-KR" altLang="en-US" sz="2400" b="1" dirty="0" err="1"/>
              <a:t>락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5" name="블락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9509" y="2291384"/>
            <a:ext cx="3657600" cy="20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3518" y="87814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자살 골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&gt;</a:t>
            </a:r>
            <a:endParaRPr lang="ko-KR" altLang="ko-KR" sz="2000" b="1" dirty="0">
              <a:solidFill>
                <a:schemeClr val="tx1"/>
              </a:solidFill>
            </a:endParaRP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골인지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아닌지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체크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solidFill>
                  <a:srgbClr val="041A3E"/>
                </a:solidFill>
                <a:latin typeface="+mn-ea"/>
              </a:rPr>
              <a:t>골이면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골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넣은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선수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체크</a:t>
            </a:r>
          </a:p>
          <a:p>
            <a:pPr marL="285750" indent="-285750" font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41A3E"/>
                </a:solidFill>
                <a:latin typeface="+mn-ea"/>
              </a:rPr>
              <a:t>(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현재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프레임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)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과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(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골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넣은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선수가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체크된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프레임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)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사이에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  </a:t>
            </a:r>
            <a:r>
              <a:rPr lang="ko-KR" altLang="ko-KR" dirty="0" smtClean="0">
                <a:solidFill>
                  <a:srgbClr val="041A3E"/>
                </a:solidFill>
                <a:latin typeface="+mn-ea"/>
              </a:rPr>
              <a:t>상대선수가</a:t>
            </a:r>
            <a:r>
              <a:rPr lang="en-US" altLang="ko-KR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공터치하면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자살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골로</a:t>
            </a:r>
            <a:r>
              <a:rPr lang="en-US" altLang="ko-KR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dirty="0">
                <a:solidFill>
                  <a:srgbClr val="041A3E"/>
                </a:solidFill>
                <a:latin typeface="+mn-ea"/>
              </a:rPr>
              <a:t>체크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기본 규칙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자살 골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구현 방법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5" name="자살골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2559" y="3150780"/>
            <a:ext cx="3657600" cy="199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0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fontAlgn="ctr"/>
            <a:endParaRPr lang="en-US" altLang="ko-KR" sz="1867" dirty="0"/>
          </a:p>
          <a:p>
            <a:pPr fontAlgn="ctr"/>
            <a:r>
              <a:rPr lang="en-US" altLang="ko-KR" sz="2000" b="1" dirty="0" smtClean="0">
                <a:solidFill>
                  <a:srgbClr val="041A3E"/>
                </a:solidFill>
                <a:latin typeface="+mn-ea"/>
              </a:rPr>
              <a:t>&lt;</a:t>
            </a:r>
            <a:r>
              <a:rPr lang="ko-KR" altLang="en-US" sz="2000" b="1" dirty="0" smtClean="0">
                <a:solidFill>
                  <a:srgbClr val="041A3E"/>
                </a:solidFill>
                <a:latin typeface="+mn-ea"/>
              </a:rPr>
              <a:t>우선순위 구현</a:t>
            </a:r>
            <a:r>
              <a:rPr lang="en-US" altLang="ko-KR" sz="2000" b="1" dirty="0" smtClean="0">
                <a:solidFill>
                  <a:srgbClr val="041A3E"/>
                </a:solidFill>
                <a:latin typeface="+mn-ea"/>
              </a:rPr>
              <a:t>&gt;</a:t>
            </a:r>
            <a:endParaRPr lang="en-US" altLang="ko-KR" sz="2000" b="1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해설은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2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초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간격으로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나감</a:t>
            </a:r>
            <a:endParaRPr lang="ko-KR" altLang="ko-KR" sz="1600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2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초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동안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각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알고리즘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판정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후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출력데이터가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쌓이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며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, </a:t>
            </a:r>
          </a:p>
          <a:p>
            <a:pPr lvl="1" fontAlgn="ctr"/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 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이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중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우선순위가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높은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해설이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나갈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필요가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있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음</a:t>
            </a:r>
            <a:endParaRPr lang="ko-KR" altLang="ko-KR" sz="1600" dirty="0" smtClean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큐를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이용하여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구현</a:t>
            </a:r>
            <a:endParaRPr lang="en-US" altLang="ko-KR" sz="1600" dirty="0">
              <a:solidFill>
                <a:srgbClr val="041A3E"/>
              </a:solidFill>
              <a:latin typeface="+mn-ea"/>
            </a:endParaRPr>
          </a:p>
          <a:p>
            <a:pPr lvl="1" fontAlgn="ctr"/>
            <a:endParaRPr lang="en-US" altLang="ko-KR" dirty="0">
              <a:solidFill>
                <a:srgbClr val="041A3E"/>
              </a:solidFill>
              <a:latin typeface="+mn-ea"/>
            </a:endParaRPr>
          </a:p>
          <a:p>
            <a:pPr fontAlgn="ctr"/>
            <a:r>
              <a:rPr lang="ko-KR" altLang="en-US" sz="1700" b="1" dirty="0">
                <a:solidFill>
                  <a:srgbClr val="041A3E"/>
                </a:solidFill>
                <a:latin typeface="+mn-ea"/>
              </a:rPr>
              <a:t>우선순위 문제점</a:t>
            </a:r>
            <a:endParaRPr lang="en-US" altLang="ko-KR" sz="1700" b="1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우선순위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관리를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사전식으로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하다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보니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</a:p>
          <a:p>
            <a:pPr lvl="1" fontAlgn="ctr"/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  </a:t>
            </a:r>
            <a:r>
              <a:rPr lang="x-none" altLang="ko-KR" sz="1600" smtClean="0">
                <a:solidFill>
                  <a:srgbClr val="041A3E"/>
                </a:solidFill>
                <a:latin typeface="+mn-ea"/>
              </a:rPr>
              <a:t>blue</a:t>
            </a:r>
            <a:r>
              <a:rPr lang="ko-KR" altLang="ko-KR" sz="1600">
                <a:solidFill>
                  <a:srgbClr val="041A3E"/>
                </a:solidFill>
                <a:latin typeface="+mn-ea"/>
              </a:rPr>
              <a:t>팀이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x-none" altLang="ko-KR" sz="1600">
                <a:solidFill>
                  <a:srgbClr val="041A3E"/>
                </a:solidFill>
                <a:latin typeface="+mn-ea"/>
              </a:rPr>
              <a:t>red</a:t>
            </a:r>
            <a:r>
              <a:rPr lang="ko-KR" altLang="ko-KR" sz="1600">
                <a:solidFill>
                  <a:srgbClr val="041A3E"/>
                </a:solidFill>
                <a:latin typeface="+mn-ea"/>
              </a:rPr>
              <a:t>보다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빈도수가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높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음</a:t>
            </a:r>
            <a:endParaRPr lang="ko-KR" altLang="ko-KR" sz="1600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일정시간마다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해설이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나가다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보니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적시에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해설이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나가지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못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함</a:t>
            </a:r>
            <a:endParaRPr lang="ko-KR" altLang="ko-KR" sz="1600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특정해설의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빈도수가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 smtClean="0">
                <a:solidFill>
                  <a:srgbClr val="041A3E"/>
                </a:solidFill>
                <a:latin typeface="+mn-ea"/>
              </a:rPr>
              <a:t>높</a:t>
            </a:r>
            <a:r>
              <a:rPr lang="ko-KR" altLang="en-US" sz="1600" dirty="0" smtClean="0">
                <a:solidFill>
                  <a:srgbClr val="041A3E"/>
                </a:solidFill>
                <a:latin typeface="+mn-ea"/>
              </a:rPr>
              <a:t>음</a:t>
            </a:r>
            <a:r>
              <a:rPr lang="en-US" altLang="ko-KR" sz="1600" dirty="0" smtClean="0">
                <a:solidFill>
                  <a:srgbClr val="041A3E"/>
                </a:solidFill>
                <a:latin typeface="+mn-ea"/>
              </a:rPr>
              <a:t>(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드리블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패스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몸싸움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)</a:t>
            </a:r>
            <a:endParaRPr lang="ko-KR" altLang="ko-KR" sz="1600" dirty="0">
              <a:solidFill>
                <a:srgbClr val="041A3E"/>
              </a:solidFill>
              <a:latin typeface="+mn-ea"/>
            </a:endParaRP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퇴장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중복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피할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것</a:t>
            </a:r>
          </a:p>
          <a:p>
            <a:pPr marL="742950" lvl="1" indent="-285750" fontAlgn="ctr">
              <a:buFont typeface="Wingdings" panose="05000000000000000000" pitchFamily="2" charset="2"/>
              <a:buChar char="Ø"/>
            </a:pP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해설이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정확한지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파악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할</a:t>
            </a:r>
            <a:r>
              <a:rPr lang="en-US" altLang="ko-KR" sz="1600" dirty="0">
                <a:solidFill>
                  <a:srgbClr val="041A3E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041A3E"/>
                </a:solidFill>
                <a:latin typeface="+mn-ea"/>
              </a:rPr>
              <a:t>것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해설 우선 순위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55443" y="1250066"/>
            <a:ext cx="1064871" cy="57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18" y="2034999"/>
            <a:ext cx="2194560" cy="307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38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구름 모양 설명선 4"/>
          <p:cNvSpPr/>
          <p:nvPr/>
        </p:nvSpPr>
        <p:spPr>
          <a:xfrm>
            <a:off x="5775159" y="330009"/>
            <a:ext cx="2777576" cy="1938803"/>
          </a:xfrm>
          <a:prstGeom prst="cloudCallout">
            <a:avLst/>
          </a:prstGeom>
          <a:solidFill>
            <a:srgbClr val="D9DA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대회 결과가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궁금 하군</a:t>
            </a:r>
            <a:r>
              <a:rPr lang="en-US" altLang="ko-KR" b="1" dirty="0" smtClean="0">
                <a:solidFill>
                  <a:schemeClr val="tx1"/>
                </a:solidFill>
              </a:rPr>
              <a:t>… 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두근두근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3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1943" y="889719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알고리즘 구현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3109" y="895119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대회 결과 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44" y="1450395"/>
            <a:ext cx="7117080" cy="336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액자 4"/>
          <p:cNvSpPr/>
          <p:nvPr/>
        </p:nvSpPr>
        <p:spPr>
          <a:xfrm>
            <a:off x="1226916" y="4247909"/>
            <a:ext cx="6771190" cy="28936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4" name="Picture 10" descr="C:\Users\Affinity\AppData\Local\Microsoft\Windows\INetCache\IE\O5MN9S4V\exclamation_mark_PNG2[1]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068777" y="3455526"/>
            <a:ext cx="381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:\Users\Affinity\AppData\Local\Microsoft\Windows\INetCache\IE\O5MN9S4V\exclamation_mark_PNG2[1]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256897" y="3479334"/>
            <a:ext cx="381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C:\Users\Affinity\AppData\Local\Microsoft\Windows\INetCache\IE\O5MN9S4V\exclamation_mark_PNG2[1]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442641" y="3515054"/>
            <a:ext cx="381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pPr algn="ctr"/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1200" dirty="0" smtClean="0"/>
          </a:p>
          <a:p>
            <a:endParaRPr lang="en-US" altLang="ko-KR" sz="1200" b="1" dirty="0" smtClean="0"/>
          </a:p>
          <a:p>
            <a:r>
              <a:rPr lang="ko-KR" altLang="en-US" sz="1200" b="1" dirty="0" smtClean="0"/>
              <a:t>카이스트가 주체하는 </a:t>
            </a:r>
            <a:r>
              <a:rPr lang="ko-KR" altLang="en-US" sz="1200" b="1" dirty="0"/>
              <a:t>국제 인공지능</a:t>
            </a:r>
            <a:r>
              <a:rPr lang="en-US" altLang="ko-KR" sz="1200" b="1" dirty="0"/>
              <a:t>(AI) </a:t>
            </a:r>
            <a:r>
              <a:rPr lang="ko-KR" altLang="en-US" sz="1200" b="1" dirty="0"/>
              <a:t>월드컵 </a:t>
            </a:r>
            <a:r>
              <a:rPr lang="ko-KR" altLang="en-US" sz="1200" b="1" dirty="0" smtClean="0"/>
              <a:t>으로</a:t>
            </a:r>
            <a:r>
              <a:rPr lang="en-US" altLang="ko-KR" sz="1200" b="1" dirty="0" smtClean="0"/>
              <a:t>,</a:t>
            </a:r>
          </a:p>
          <a:p>
            <a:r>
              <a:rPr lang="ko-KR" altLang="en-US" sz="1200" b="1" dirty="0" smtClean="0"/>
              <a:t>대회 </a:t>
            </a:r>
            <a:r>
              <a:rPr lang="ko-KR" altLang="en-US" sz="1200" b="1" dirty="0"/>
              <a:t>종목은 </a:t>
            </a:r>
            <a:r>
              <a:rPr lang="en-US" altLang="ko-KR" sz="1200" b="1" dirty="0"/>
              <a:t>AI </a:t>
            </a:r>
            <a:r>
              <a:rPr lang="ko-KR" altLang="en-US" sz="1200" b="1" dirty="0"/>
              <a:t>축구 경기</a:t>
            </a:r>
            <a:r>
              <a:rPr lang="en-US" altLang="ko-KR" sz="1200" b="1" dirty="0"/>
              <a:t>, AI </a:t>
            </a:r>
            <a:r>
              <a:rPr lang="ko-KR" altLang="en-US" sz="1200" b="1" dirty="0"/>
              <a:t>경기 해설자</a:t>
            </a:r>
            <a:r>
              <a:rPr lang="en-US" altLang="ko-KR" sz="1200" b="1" dirty="0"/>
              <a:t>, AI </a:t>
            </a:r>
            <a:r>
              <a:rPr lang="ko-KR" altLang="en-US" sz="1200" b="1" dirty="0"/>
              <a:t>저널리스트 총 세 가지로 </a:t>
            </a:r>
            <a:r>
              <a:rPr lang="ko-KR" altLang="en-US" sz="1200" b="1" dirty="0" smtClean="0"/>
              <a:t>구성</a:t>
            </a:r>
            <a:r>
              <a:rPr lang="en-US" altLang="ko-KR" sz="12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AI </a:t>
            </a:r>
            <a:r>
              <a:rPr lang="ko-KR" altLang="en-US" sz="1000" dirty="0"/>
              <a:t>축구는 </a:t>
            </a:r>
            <a:r>
              <a:rPr lang="en-US" altLang="ko-KR" sz="1000" dirty="0"/>
              <a:t>Q-Learning(</a:t>
            </a:r>
            <a:r>
              <a:rPr lang="ko-KR" altLang="en-US" sz="1000" dirty="0"/>
              <a:t>인공지능의 강화학습 방법</a:t>
            </a:r>
            <a:r>
              <a:rPr lang="en-US" altLang="ko-KR" sz="1000" dirty="0"/>
              <a:t>) </a:t>
            </a:r>
            <a:r>
              <a:rPr lang="ko-KR" altLang="en-US" sz="1000" dirty="0"/>
              <a:t>등의 기술로 축구 전술을 학습한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인공지능 선수가 전</a:t>
            </a:r>
            <a:r>
              <a:rPr lang="en-US" altLang="ko-KR" sz="1000" dirty="0"/>
              <a:t>·</a:t>
            </a:r>
            <a:r>
              <a:rPr lang="ko-KR" altLang="en-US" sz="1000" dirty="0"/>
              <a:t>후반 각 </a:t>
            </a:r>
            <a:r>
              <a:rPr lang="en-US" altLang="ko-KR" sz="1000" dirty="0"/>
              <a:t>5</a:t>
            </a:r>
            <a:r>
              <a:rPr lang="ko-KR" altLang="en-US" sz="1000" dirty="0"/>
              <a:t>분간 사람의 조작 없이 상대 팀 </a:t>
            </a:r>
            <a:endParaRPr lang="en-US" altLang="ko-KR" sz="1000" dirty="0" smtClean="0"/>
          </a:p>
          <a:p>
            <a:r>
              <a:rPr lang="ko-KR" altLang="en-US" sz="1000" dirty="0" smtClean="0"/>
              <a:t>         골대에 </a:t>
            </a:r>
            <a:r>
              <a:rPr lang="ko-KR" altLang="en-US" sz="1000" dirty="0"/>
              <a:t>골을 넣어 득점하는 방식으로 </a:t>
            </a:r>
            <a:r>
              <a:rPr lang="ko-KR" altLang="en-US" sz="1000" dirty="0" smtClean="0"/>
              <a:t>진행된다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AI </a:t>
            </a:r>
            <a:r>
              <a:rPr lang="ko-KR" altLang="en-US" sz="1000" dirty="0"/>
              <a:t>경기 해설 종목은 </a:t>
            </a:r>
            <a:r>
              <a:rPr lang="en-US" altLang="ko-KR" sz="1000" dirty="0"/>
              <a:t>AI </a:t>
            </a:r>
            <a:r>
              <a:rPr lang="ko-KR" altLang="en-US" sz="1000" dirty="0"/>
              <a:t>축구의 경기영상을 인공지능이 분석하고 설명하는 분야다</a:t>
            </a:r>
            <a:r>
              <a:rPr lang="en-US" altLang="ko-KR" sz="1000" dirty="0"/>
              <a:t>. </a:t>
            </a:r>
            <a:r>
              <a:rPr lang="ko-KR" altLang="en-US" sz="1000" dirty="0"/>
              <a:t>경기내용의 정확한 표현</a:t>
            </a:r>
            <a:r>
              <a:rPr lang="en-US" altLang="ko-KR" sz="1000" dirty="0"/>
              <a:t>, </a:t>
            </a:r>
            <a:r>
              <a:rPr lang="ko-KR" altLang="en-US" sz="1000" dirty="0"/>
              <a:t>선수들의 움직임과 볼의 </a:t>
            </a:r>
            <a:r>
              <a:rPr lang="ko-KR" altLang="en-US" sz="1000" dirty="0" smtClean="0"/>
              <a:t>슈팅 수에 </a:t>
            </a:r>
            <a:r>
              <a:rPr lang="ko-KR" altLang="en-US" sz="1000" dirty="0"/>
              <a:t>따른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  </a:t>
            </a:r>
            <a:r>
              <a:rPr lang="ko-KR" altLang="en-US" sz="1000" dirty="0" smtClean="0"/>
              <a:t>경기예측에 </a:t>
            </a:r>
            <a:r>
              <a:rPr lang="ko-KR" altLang="en-US" sz="1000" dirty="0"/>
              <a:t>관한 해설 등이 주요 평가기준이다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AI </a:t>
            </a:r>
            <a:r>
              <a:rPr lang="ko-KR" altLang="en-US" sz="1000" dirty="0"/>
              <a:t>기자 종목은 </a:t>
            </a:r>
            <a:r>
              <a:rPr lang="en-US" altLang="ko-KR" sz="1000" dirty="0"/>
              <a:t>AI </a:t>
            </a:r>
            <a:r>
              <a:rPr lang="ko-KR" altLang="en-US" sz="1000" dirty="0"/>
              <a:t>축구 경기내용과 </a:t>
            </a:r>
            <a:r>
              <a:rPr lang="en-US" altLang="ko-KR" sz="1000" dirty="0"/>
              <a:t>AI </a:t>
            </a:r>
            <a:r>
              <a:rPr lang="ko-KR" altLang="en-US" sz="1000" dirty="0"/>
              <a:t>해설을 바탕으로 인공지능이 기자 대신 기사를 작성하는 분야다</a:t>
            </a:r>
            <a:r>
              <a:rPr lang="en-US" altLang="ko-KR" sz="1000" dirty="0"/>
              <a:t>.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93434" y="216695"/>
            <a:ext cx="8757137" cy="421481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3200" dirty="0" smtClean="0"/>
              <a:t>                        </a:t>
            </a:r>
            <a:r>
              <a:rPr lang="en-US" altLang="ko-KR" sz="3200" b="1" dirty="0" smtClean="0"/>
              <a:t>AI </a:t>
            </a:r>
            <a:r>
              <a:rPr lang="ko-KR" altLang="en-US" sz="3200" b="1" dirty="0" smtClean="0"/>
              <a:t>월드</a:t>
            </a:r>
            <a:r>
              <a:rPr lang="ko-KR" altLang="en-US" sz="3200" b="1" dirty="0"/>
              <a:t>컵</a:t>
            </a:r>
          </a:p>
        </p:txBody>
      </p:sp>
      <p:pic>
        <p:nvPicPr>
          <p:cNvPr id="1029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70" y="876785"/>
            <a:ext cx="6794339" cy="2213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3600000">
            <a:off x="5770409" y="1879577"/>
            <a:ext cx="124804" cy="7189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액자 9"/>
          <p:cNvSpPr/>
          <p:nvPr/>
        </p:nvSpPr>
        <p:spPr>
          <a:xfrm>
            <a:off x="1203770" y="2468403"/>
            <a:ext cx="6794339" cy="628561"/>
          </a:xfrm>
          <a:prstGeom prst="frame">
            <a:avLst>
              <a:gd name="adj1" fmla="val 5384"/>
            </a:avLst>
          </a:prstGeom>
          <a:solidFill>
            <a:srgbClr val="FF0000"/>
          </a:solidFill>
          <a:ln w="0" cap="sq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sp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2239966" y="790575"/>
            <a:ext cx="4664075" cy="70076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ko-KR" sz="5400" dirty="0" smtClean="0">
                <a:solidFill>
                  <a:schemeClr val="bg1"/>
                </a:solidFill>
                <a:latin typeface="Myriad Pro" pitchFamily="34" charset="0"/>
                <a:ea typeface="Tmon몬소리 Black" pitchFamily="2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Myriad Pro" pitchFamily="34" charset="0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2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152130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496957"/>
            <a:ext cx="9144000" cy="102435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417446" y="1095745"/>
            <a:ext cx="2902227" cy="851126"/>
            <a:chOff x="556590" y="1460994"/>
            <a:chExt cx="3869636" cy="1134834"/>
          </a:xfrm>
        </p:grpSpPr>
        <p:sp>
          <p:nvSpPr>
            <p:cNvPr id="5" name="ホームベース 4"/>
            <p:cNvSpPr/>
            <p:nvPr/>
          </p:nvSpPr>
          <p:spPr>
            <a:xfrm>
              <a:off x="556590" y="1460994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795130" y="1705243"/>
              <a:ext cx="1747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rgbClr val="1F3359"/>
                  </a:solidFill>
                </a:rPr>
                <a:t>Part 2</a:t>
              </a:r>
              <a:endParaRPr kumimoji="1" lang="ja-JP" altLang="en-US" sz="3600" b="1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6834071" y="812042"/>
            <a:ext cx="1880062" cy="412911"/>
            <a:chOff x="7797664" y="910445"/>
            <a:chExt cx="3980206" cy="874158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5" name="二等辺三角形 14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二等辺三角形 15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9" name="グループ化 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3" name="正方形/長方形 12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10" name="グループ化 9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1" name="五角形 10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2" name="五角形 11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sp>
        <p:nvSpPr>
          <p:cNvPr id="17" name="テキスト ボックス 16"/>
          <p:cNvSpPr txBox="1"/>
          <p:nvPr/>
        </p:nvSpPr>
        <p:spPr>
          <a:xfrm>
            <a:off x="1130999" y="2545661"/>
            <a:ext cx="68820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+mj-ea"/>
              </a:rPr>
              <a:t>해설 스크립트 수집</a:t>
            </a:r>
          </a:p>
        </p:txBody>
      </p:sp>
    </p:spTree>
    <p:extLst>
      <p:ext uri="{BB962C8B-B14F-4D97-AF65-F5344CB8AC3E}">
        <p14:creationId xmlns:p14="http://schemas.microsoft.com/office/powerpoint/2010/main" val="2608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수집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&lt;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데이터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: 2018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월드컵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6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14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~7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15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총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64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경기</a:t>
            </a:r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&gt;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해설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스크립트 출처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: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hlinkClick r:id="rId2"/>
              </a:rPr>
              <a:t> https://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hlinkClick r:id="rId2"/>
              </a:rPr>
              <a:t>malayalam.news18.com/fifa-world-cup- 2018/commentary/21974/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경기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일정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참고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):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hlinkClick r:id="rId3"/>
              </a:rPr>
              <a:t>https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hlinkClick r:id="rId3"/>
              </a:rPr>
              <a:t>://www.fifa.com/worldcup/matches/#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hlinkClick r:id="rId3"/>
              </a:rPr>
              <a:t>groupphase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&lt;2011~2017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년</a:t>
            </a:r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유럽 축구</a:t>
            </a:r>
            <a:r>
              <a:rPr lang="en-US" altLang="ko-KR" sz="2000" b="1" dirty="0" smtClean="0">
                <a:solidFill>
                  <a:schemeClr val="tx1"/>
                </a:solidFill>
                <a:latin typeface="+mj-ea"/>
                <a:ea typeface="+mj-ea"/>
              </a:rPr>
              <a:t>&gt;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sz="1600" b="1" dirty="0" smtClean="0">
                <a:solidFill>
                  <a:schemeClr val="tx1"/>
                </a:solidFill>
              </a:rPr>
              <a:t>데이터 출처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en-US" altLang="ko-KR" sz="1600" dirty="0">
                <a:solidFill>
                  <a:schemeClr val="tx1"/>
                </a:solidFill>
              </a:rPr>
              <a:t>https://www.kaggle.com/secareanualin/football-events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32131"/>
            <a:ext cx="1438916" cy="584775"/>
            <a:chOff x="556590" y="1431598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31598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수집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월드컵 해설에 적용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가능한 짧고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명확한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문장 위주로 수집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dead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line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을 정하고 디테일을 나눔</a:t>
            </a:r>
          </a:p>
          <a:p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해설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문장 추출 및 중복제거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: 1.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단어빈도수 기반 후보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문장선택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(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stop word, name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제거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                                           2.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문장 길이 기반으로 후보 문장 선택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상황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추출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해설문장 랭킹 순서로 선택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template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기반으로 다른 성분이 들어갈 수 있도록 문장 가공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ex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 "[a]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선수가 슈팅 찬스 입니다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하나의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상황은 하나의 문장으로 표현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70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해설 스크립트 수집 원칙</a:t>
            </a:r>
          </a:p>
        </p:txBody>
      </p:sp>
    </p:spTree>
    <p:extLst>
      <p:ext uri="{BB962C8B-B14F-4D97-AF65-F5344CB8AC3E}">
        <p14:creationId xmlns:p14="http://schemas.microsoft.com/office/powerpoint/2010/main" val="39949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수집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" y="876784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20556"/>
            <a:ext cx="1438916" cy="584775"/>
            <a:chOff x="556590" y="1410864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410864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883932"/>
            <a:ext cx="71107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해설 스크립트 </a:t>
            </a:r>
            <a:r>
              <a:rPr lang="ko-KR" altLang="en-US" sz="2400" b="1" dirty="0" smtClean="0">
                <a:latin typeface="+mj-ea"/>
                <a:ea typeface="+mj-ea"/>
              </a:rPr>
              <a:t>수집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en-US" altLang="ko-KR" sz="2400" dirty="0">
                <a:latin typeface="+mj-ea"/>
                <a:hlinkClick r:id="rId2"/>
              </a:rPr>
              <a:t>crawling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r>
              <a:rPr lang="ko-KR" altLang="en-US" sz="2400" b="1" dirty="0" smtClean="0">
                <a:latin typeface="+mj-ea"/>
                <a:ea typeface="+mj-ea"/>
              </a:rPr>
              <a:t>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76" y="1328196"/>
            <a:ext cx="9155577" cy="381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3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176040" y="216695"/>
            <a:ext cx="6561559" cy="421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>
                <a:latin typeface="Myriad Pro" pitchFamily="34" charset="0"/>
              </a:rPr>
              <a:t>해설 스크립트 수집</a:t>
            </a:r>
            <a:endParaRPr lang="ko-KR" altLang="en-US" sz="3200" dirty="0">
              <a:latin typeface="Myriad Pro" pitchFamily="34" charset="0"/>
              <a:ea typeface="Tmon몬소리 Black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265" y="895525"/>
            <a:ext cx="9143999" cy="42667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grpSp>
        <p:nvGrpSpPr>
          <p:cNvPr id="13" name="グループ化 1"/>
          <p:cNvGrpSpPr/>
          <p:nvPr/>
        </p:nvGrpSpPr>
        <p:grpSpPr>
          <a:xfrm>
            <a:off x="283648" y="108981"/>
            <a:ext cx="1438916" cy="584775"/>
            <a:chOff x="556590" y="1390130"/>
            <a:chExt cx="2110410" cy="1047473"/>
          </a:xfrm>
        </p:grpSpPr>
        <p:sp>
          <p:nvSpPr>
            <p:cNvPr id="14" name="ホームベース 2"/>
            <p:cNvSpPr/>
            <p:nvPr/>
          </p:nvSpPr>
          <p:spPr>
            <a:xfrm>
              <a:off x="556590" y="1460994"/>
              <a:ext cx="2110410" cy="904199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3"/>
            <p:cNvSpPr txBox="1"/>
            <p:nvPr/>
          </p:nvSpPr>
          <p:spPr>
            <a:xfrm>
              <a:off x="693270" y="1390130"/>
              <a:ext cx="1740263" cy="104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dirty="0">
                  <a:solidFill>
                    <a:srgbClr val="1F3359"/>
                  </a:solidFill>
                </a:rPr>
                <a:t>Part </a:t>
              </a:r>
              <a:r>
                <a:rPr kumimoji="1" lang="en-US" altLang="ko-KR" sz="3200" b="1" dirty="0" smtClean="0">
                  <a:solidFill>
                    <a:srgbClr val="1F3359"/>
                  </a:solidFill>
                </a:rPr>
                <a:t>2</a:t>
              </a:r>
              <a:endParaRPr kumimoji="1" lang="ja-JP" altLang="en-US" sz="3200" b="1" dirty="0">
                <a:solidFill>
                  <a:srgbClr val="1F3359"/>
                </a:solidFill>
              </a:endParaRPr>
            </a:p>
          </p:txBody>
        </p:sp>
      </p:grpSp>
      <p:sp>
        <p:nvSpPr>
          <p:cNvPr id="18" name="양쪽 대괄호 17">
            <a:extLst>
              <a:ext uri="{FF2B5EF4-FFF2-40B4-BE49-F238E27FC236}">
                <a16:creationId xmlns="" xmlns:a16="http://schemas.microsoft.com/office/drawing/2014/main" id="{650C9ADD-A3B0-41AD-9B36-D542185F9DE3}"/>
              </a:ext>
            </a:extLst>
          </p:cNvPr>
          <p:cNvSpPr/>
          <p:nvPr/>
        </p:nvSpPr>
        <p:spPr>
          <a:xfrm>
            <a:off x="74973" y="970744"/>
            <a:ext cx="8987736" cy="4116279"/>
          </a:xfrm>
          <a:prstGeom prst="bracketPair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109" y="970744"/>
            <a:ext cx="71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저장된 데이터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엑셀 파일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0" y="1456830"/>
            <a:ext cx="9155839" cy="369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0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5295</TotalTime>
  <Words>1529</Words>
  <Application>Microsoft Office PowerPoint</Application>
  <PresentationFormat>화면 슬라이드 쇼(16:9)</PresentationFormat>
  <Paragraphs>464</Paragraphs>
  <Slides>40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굴림</vt:lpstr>
      <vt:lpstr>Arial</vt:lpstr>
      <vt:lpstr>Myriad Pro</vt:lpstr>
      <vt:lpstr>Wingdings</vt:lpstr>
      <vt:lpstr>Calibri</vt:lpstr>
      <vt:lpstr>ＭＳ Ｐゴシック</vt:lpstr>
      <vt:lpstr>바탕</vt:lpstr>
      <vt:lpstr>Tmon몬소리 Black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JOJIEUN</dc:creator>
  <cp:lastModifiedBy>Windows User</cp:lastModifiedBy>
  <cp:revision>216</cp:revision>
  <cp:lastPrinted>2015-04-02T13:05:31Z</cp:lastPrinted>
  <dcterms:created xsi:type="dcterms:W3CDTF">2015-03-25T07:37:29Z</dcterms:created>
  <dcterms:modified xsi:type="dcterms:W3CDTF">2019-11-19T06:22:15Z</dcterms:modified>
</cp:coreProperties>
</file>